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5.xml" ContentType="application/vnd.openxmlformats-officedocument.presentationml.tags+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6.xml" ContentType="application/vnd.openxmlformats-officedocument.presentationml.tags+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7.xml" ContentType="application/vnd.openxmlformats-officedocument.presentationml.tags+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48.xml" ContentType="application/vnd.openxmlformats-officedocument.presentationml.tags+xml"/>
  <Override PartName="/ppt/notesSlides/notesSlide4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57.xml" ContentType="application/vnd.openxmlformats-officedocument.presentationml.tags+xml"/>
  <Override PartName="/ppt/notesSlides/notesSlide5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256" r:id="rId2"/>
    <p:sldId id="257" r:id="rId3"/>
    <p:sldId id="258" r:id="rId4"/>
    <p:sldId id="262" r:id="rId5"/>
    <p:sldId id="271" r:id="rId6"/>
    <p:sldId id="272" r:id="rId7"/>
    <p:sldId id="273" r:id="rId8"/>
    <p:sldId id="274" r:id="rId9"/>
    <p:sldId id="275" r:id="rId10"/>
    <p:sldId id="276" r:id="rId11"/>
    <p:sldId id="277" r:id="rId12"/>
    <p:sldId id="278" r:id="rId13"/>
    <p:sldId id="279" r:id="rId14"/>
    <p:sldId id="280" r:id="rId15"/>
    <p:sldId id="281" r:id="rId16"/>
    <p:sldId id="333" r:id="rId17"/>
    <p:sldId id="283" r:id="rId18"/>
    <p:sldId id="285" r:id="rId19"/>
    <p:sldId id="287" r:id="rId20"/>
    <p:sldId id="303" r:id="rId21"/>
    <p:sldId id="304" r:id="rId22"/>
    <p:sldId id="305" r:id="rId23"/>
    <p:sldId id="306" r:id="rId24"/>
    <p:sldId id="307" r:id="rId25"/>
    <p:sldId id="308" r:id="rId26"/>
    <p:sldId id="309" r:id="rId27"/>
    <p:sldId id="310" r:id="rId28"/>
    <p:sldId id="288" r:id="rId29"/>
    <p:sldId id="289" r:id="rId30"/>
    <p:sldId id="290" r:id="rId31"/>
    <p:sldId id="291" r:id="rId32"/>
    <p:sldId id="292" r:id="rId33"/>
    <p:sldId id="293" r:id="rId34"/>
    <p:sldId id="331" r:id="rId35"/>
    <p:sldId id="332" r:id="rId36"/>
    <p:sldId id="295" r:id="rId37"/>
    <p:sldId id="296" r:id="rId38"/>
    <p:sldId id="297" r:id="rId39"/>
    <p:sldId id="311" r:id="rId40"/>
    <p:sldId id="312" r:id="rId41"/>
    <p:sldId id="313" r:id="rId42"/>
    <p:sldId id="314" r:id="rId43"/>
    <p:sldId id="315" r:id="rId44"/>
    <p:sldId id="316" r:id="rId45"/>
    <p:sldId id="317" r:id="rId46"/>
    <p:sldId id="318" r:id="rId47"/>
    <p:sldId id="319" r:id="rId48"/>
    <p:sldId id="320" r:id="rId49"/>
    <p:sldId id="321" r:id="rId50"/>
    <p:sldId id="322" r:id="rId51"/>
    <p:sldId id="323" r:id="rId52"/>
    <p:sldId id="324" r:id="rId53"/>
    <p:sldId id="325" r:id="rId54"/>
    <p:sldId id="326" r:id="rId55"/>
    <p:sldId id="327" r:id="rId56"/>
    <p:sldId id="328" r:id="rId57"/>
    <p:sldId id="329" r:id="rId58"/>
    <p:sldId id="330" r:id="rId59"/>
    <p:sldId id="299" r:id="rId60"/>
    <p:sldId id="301" r:id="rId61"/>
    <p:sldId id="302" r:id="rId62"/>
    <p:sldId id="270" r:id="rId63"/>
    <p:sldId id="298" r:id="rId64"/>
  </p:sldIdLst>
  <p:sldSz cx="12192000" cy="6858000"/>
  <p:notesSz cx="6735763" cy="9866313"/>
  <p:custDataLst>
    <p:tags r:id="rId6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Simple Menu Tabs" id="{2D4EAE91-F821-499A-860F-8E14E83C958D}">
          <p14:sldIdLst>
            <p14:sldId id="256"/>
            <p14:sldId id="257"/>
            <p14:sldId id="258"/>
          </p14:sldIdLst>
        </p14:section>
        <p14:section name="Introduction" id="{A702761C-A1ED-4246-A3BD-31A9210D867D}">
          <p14:sldIdLst>
            <p14:sldId id="262"/>
            <p14:sldId id="271"/>
            <p14:sldId id="272"/>
            <p14:sldId id="273"/>
            <p14:sldId id="274"/>
            <p14:sldId id="275"/>
          </p14:sldIdLst>
        </p14:section>
        <p14:section name="Project Management" id="{5AF32781-0A8F-458A-AC9A-47368338985E}">
          <p14:sldIdLst>
            <p14:sldId id="276"/>
            <p14:sldId id="277"/>
            <p14:sldId id="278"/>
            <p14:sldId id="279"/>
            <p14:sldId id="280"/>
            <p14:sldId id="281"/>
            <p14:sldId id="333"/>
            <p14:sldId id="283"/>
            <p14:sldId id="285"/>
            <p14:sldId id="287"/>
          </p14:sldIdLst>
        </p14:section>
        <p14:section name="Software Requirement Specification" id="{D55FF241-380F-4D77-B86E-901C93B9D910}">
          <p14:sldIdLst>
            <p14:sldId id="303"/>
            <p14:sldId id="304"/>
            <p14:sldId id="305"/>
            <p14:sldId id="306"/>
            <p14:sldId id="307"/>
            <p14:sldId id="308"/>
            <p14:sldId id="309"/>
            <p14:sldId id="310"/>
          </p14:sldIdLst>
        </p14:section>
        <p14:section name="Software Design Description" id="{702B0B39-6FD3-437E-9C5E-3F7B633417D8}">
          <p14:sldIdLst>
            <p14:sldId id="288"/>
            <p14:sldId id="289"/>
            <p14:sldId id="290"/>
            <p14:sldId id="291"/>
            <p14:sldId id="292"/>
            <p14:sldId id="293"/>
            <p14:sldId id="331"/>
            <p14:sldId id="332"/>
            <p14:sldId id="295"/>
            <p14:sldId id="296"/>
            <p14:sldId id="297"/>
          </p14:sldIdLst>
        </p14:section>
        <p14:section name="Quality Control" id="{498421E8-1905-49F3-96B0-98D3A06150EA}">
          <p14:sldIdLst>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Lst>
        </p14:section>
        <p14:section name="Project Result" id="{4C0C9081-D137-47AE-AEA3-4E3F369B1A6D}">
          <p14:sldIdLst>
            <p14:sldId id="299"/>
            <p14:sldId id="301"/>
            <p14:sldId id="302"/>
          </p14:sldIdLst>
        </p14:section>
        <p14:section name="Demo" id="{37554CD3-3618-442C-9AA8-45239E0216A6}">
          <p14:sldIdLst>
            <p14:sldId id="270"/>
          </p14:sldIdLst>
        </p14:section>
        <p14:section name="Q&amp;A" id="{EC6F563D-76DE-4B59-AE74-A8FA72B14936}">
          <p14:sldIdLst>
            <p14:sldId id="298"/>
          </p14:sldIdLst>
        </p14:section>
      </p14:sectionLst>
    </p:ext>
    <p:ext uri="{EFAFB233-063F-42B5-8137-9DF3F51BA10A}">
      <p15:sldGuideLst xmlns:p15="http://schemas.microsoft.com/office/powerpoint/2012/main" xmlns="">
        <p15:guide id="2" pos="12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05E"/>
    <a:srgbClr val="7F7F7F"/>
    <a:srgbClr val="B18787"/>
    <a:srgbClr val="B1879B"/>
    <a:srgbClr val="FFFFFF"/>
    <a:srgbClr val="F7F7F7"/>
    <a:srgbClr val="92A8D1"/>
    <a:srgbClr val="F3F3F3"/>
    <a:srgbClr val="9AA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showGuides="1">
      <p:cViewPr varScale="1">
        <p:scale>
          <a:sx n="74" d="100"/>
          <a:sy n="74" d="100"/>
        </p:scale>
        <p:origin x="-552" y="-90"/>
      </p:cViewPr>
      <p:guideLst>
        <p:guide orient="horz" pos="2160"/>
        <p:guide pos="122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6A338388-6B04-4CF4-A631-2B47E03223C7}" type="presOf" srcId="{6E9DE261-B63D-4EA5-AABD-2E0DB84A94FA}" destId="{B871C67D-3F06-423E-974C-4C182ED11ED3}" srcOrd="0" destOrd="0" presId="urn:microsoft.com/office/officeart/2005/8/layout/hierarchy3"/>
    <dgm:cxn modelId="{B7700726-4D2F-4DFC-AFD4-5379310E02AD}" type="presOf" srcId="{E9B633E8-FA2C-485E-BF2B-70625AEA9B53}" destId="{0CD7700C-5256-4BB9-9480-701AEA00011D}" srcOrd="0" destOrd="0" presId="urn:microsoft.com/office/officeart/2005/8/layout/hierarchy3"/>
    <dgm:cxn modelId="{E4B65B8A-A7C2-4CA6-BB31-F9BEC2C6F945}" type="presOf" srcId="{3D2AFC23-DDFF-4912-8ECE-1BC2B58E0466}" destId="{F3CBD54B-0BE3-4726-B10F-58C93BBBC90C}" srcOrd="0" destOrd="0" presId="urn:microsoft.com/office/officeart/2005/8/layout/hierarchy3"/>
    <dgm:cxn modelId="{AB0D36DC-B383-4ECF-81C6-418BD7C7A9EB}" type="presOf" srcId="{30593993-46E1-486B-B366-06F007E1CAF7}" destId="{CD3202EE-C10D-4E8A-87EC-D16C320EC5E3}" srcOrd="0" destOrd="0" presId="urn:microsoft.com/office/officeart/2005/8/layout/hierarchy3"/>
    <dgm:cxn modelId="{07AB6DDD-8119-49CA-B68B-C184AE105D67}" type="presOf" srcId="{13C83078-A9B6-4F5A-B794-722167C16CA6}" destId="{630FEAFF-1828-4594-9A6A-5A1E379E51A1}"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5A20A209-5FA9-4D13-94CB-907FF2A90B66}" type="presOf" srcId="{7442CCC8-8B7B-4161-BDE9-FCEE524B1FE0}" destId="{FA559AD6-ED15-47E3-BCC6-01C6372E6387}" srcOrd="0" destOrd="0" presId="urn:microsoft.com/office/officeart/2005/8/layout/hierarchy3"/>
    <dgm:cxn modelId="{AD99A9D8-8842-4399-B115-8FDCE5713B73}" type="presOf" srcId="{BA78B7FE-FED1-4702-B19E-A28D92303BC6}" destId="{142C6567-5802-4BF0-A6C8-5FED9A252592}" srcOrd="0" destOrd="0" presId="urn:microsoft.com/office/officeart/2005/8/layout/hierarchy3"/>
    <dgm:cxn modelId="{CFC73072-953D-40AF-A2EB-EFA36673895F}" type="presOf" srcId="{4CA3FAEE-4488-4AA2-8528-B10A03A0C72D}" destId="{DEF3BA42-519D-40FA-9A1F-2291CC9DDA13}" srcOrd="0" destOrd="0" presId="urn:microsoft.com/office/officeart/2005/8/layout/hierarchy3"/>
    <dgm:cxn modelId="{0DF657B9-A479-46C3-8058-C2DC8EFCDF76}" type="presOf" srcId="{4320AC8D-72CF-4485-A2FD-042AAF875AE7}" destId="{4EC7F646-5B77-486C-B6FF-333A1D623B51}" srcOrd="1"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D5E6B281-1CB5-4704-A84C-A20AEBC57252}" srcId="{BA78B7FE-FED1-4702-B19E-A28D92303BC6}" destId="{6E9DE261-B63D-4EA5-AABD-2E0DB84A94FA}" srcOrd="0" destOrd="0" parTransId="{7442CCC8-8B7B-4161-BDE9-FCEE524B1FE0}" sibTransId="{B1D28AB0-5996-47E3-8E24-2DF58B878337}"/>
    <dgm:cxn modelId="{1710AEF8-A1FD-4388-8F42-0D989DDFB4B0}" type="presOf" srcId="{BA78B7FE-FED1-4702-B19E-A28D92303BC6}" destId="{E11C6275-F067-4B4E-BDEF-5811AFD65762}" srcOrd="1" destOrd="0" presId="urn:microsoft.com/office/officeart/2005/8/layout/hierarchy3"/>
    <dgm:cxn modelId="{01309C4A-1B61-44E4-AA93-253639C8CF28}" type="presOf" srcId="{5C423294-1590-45C1-B130-671A4F7BF18C}" destId="{F2D59375-A4C8-4E7A-B590-0F1CEC25F4FF}" srcOrd="0" destOrd="0" presId="urn:microsoft.com/office/officeart/2005/8/layout/hierarchy3"/>
    <dgm:cxn modelId="{279E9910-CE09-4209-B027-0C2538C649C5}" type="presOf" srcId="{3D49AC33-135E-4B02-A02E-C0FBE8B08A66}" destId="{4D675283-E0C2-4DCA-B6E4-479B8CD3905A}"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B05A97B-23F0-41EC-96F7-BB333665C5C6}" type="presOf" srcId="{99CCED84-3A1B-4C72-9750-F394E3A8F014}" destId="{C110F877-AC61-4386-86C3-59400E70A537}"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1D014DF-5C10-4B6A-8D62-D68B269E6D0B}" srcId="{3D2AFC23-DDFF-4912-8ECE-1BC2B58E0466}" destId="{4320AC8D-72CF-4485-A2FD-042AAF875AE7}" srcOrd="1" destOrd="0" parTransId="{5A6A84E7-CA5C-4F6E-9A05-10ADCF504E0E}" sibTransId="{98074BA1-1110-42C8-BD14-4135D41163C4}"/>
    <dgm:cxn modelId="{EDB5C73D-C072-401A-8866-59948BE6BA16}" type="presOf" srcId="{824B29D6-82BE-4EA4-9ED7-D91FC27A92DF}" destId="{85D9272D-B5AF-4DD8-A692-ABBB3A17A6E3}"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B024A0FF-C817-404F-B731-A85615BE66AE}" type="presOf" srcId="{40EB9388-50C4-4E5D-9540-8C331C4DC0EF}" destId="{F5342885-D991-48BA-875A-DD82CA97184B}" srcOrd="0" destOrd="0" presId="urn:microsoft.com/office/officeart/2005/8/layout/hierarchy3"/>
    <dgm:cxn modelId="{2EDA8904-FD42-4524-846A-370DAAAE4887}" type="presOf" srcId="{67ADABE8-62A4-4C2D-A0BA-254E90191DB7}" destId="{934FBD14-EC84-4B70-919D-1E0F4F1720CE}"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1B58984A-3734-4F97-8608-A36EB7BDD2E3}" type="presOf" srcId="{C46717E6-C3A1-4D90-843C-13463A05D228}" destId="{BB7CF8D3-04FF-4F47-9F08-A276D2C3D985}"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D33CA1B4-649C-49F6-A58A-9AD6F8E661E5}" type="presOf" srcId="{05CEF731-2D97-474D-9A7F-B89A668F12EC}" destId="{CAD7C084-BA32-4CBE-92ED-84AFD360786B}" srcOrd="0" destOrd="0" presId="urn:microsoft.com/office/officeart/2005/8/layout/hierarchy3"/>
    <dgm:cxn modelId="{B92D7EBC-B13E-4E3A-B394-21217131DA31}" type="presOf" srcId="{4320AC8D-72CF-4485-A2FD-042AAF875AE7}" destId="{667C44B1-29A5-43B5-94BE-67B54811D099}" srcOrd="0" destOrd="0" presId="urn:microsoft.com/office/officeart/2005/8/layout/hierarchy3"/>
    <dgm:cxn modelId="{DFA751D3-00F1-4732-9D85-0D51B7CEE81C}" type="presParOf" srcId="{F3CBD54B-0BE3-4726-B10F-58C93BBBC90C}" destId="{7D50073E-BEF5-448A-B356-98B06EF19438}" srcOrd="0" destOrd="0" presId="urn:microsoft.com/office/officeart/2005/8/layout/hierarchy3"/>
    <dgm:cxn modelId="{BBF54EDF-5800-4032-BBA8-EAC1A4A646E4}" type="presParOf" srcId="{7D50073E-BEF5-448A-B356-98B06EF19438}" destId="{B0C85D12-ED91-4843-8DB1-D84504ABEE8E}" srcOrd="0" destOrd="0" presId="urn:microsoft.com/office/officeart/2005/8/layout/hierarchy3"/>
    <dgm:cxn modelId="{B33FAB40-E759-4E5C-9DED-FA86877306B2}" type="presParOf" srcId="{B0C85D12-ED91-4843-8DB1-D84504ABEE8E}" destId="{142C6567-5802-4BF0-A6C8-5FED9A252592}" srcOrd="0" destOrd="0" presId="urn:microsoft.com/office/officeart/2005/8/layout/hierarchy3"/>
    <dgm:cxn modelId="{E825DB92-3A46-47EB-B333-8BC9B94449D9}" type="presParOf" srcId="{B0C85D12-ED91-4843-8DB1-D84504ABEE8E}" destId="{E11C6275-F067-4B4E-BDEF-5811AFD65762}" srcOrd="1" destOrd="0" presId="urn:microsoft.com/office/officeart/2005/8/layout/hierarchy3"/>
    <dgm:cxn modelId="{3627F0BE-EB36-4068-A06A-8FEA169C358D}" type="presParOf" srcId="{7D50073E-BEF5-448A-B356-98B06EF19438}" destId="{788ADCDD-69CC-4AF4-BEC5-6E9A84CF4092}" srcOrd="1" destOrd="0" presId="urn:microsoft.com/office/officeart/2005/8/layout/hierarchy3"/>
    <dgm:cxn modelId="{AE10C86B-20E1-42AA-A631-03CDFC55BFB1}" type="presParOf" srcId="{788ADCDD-69CC-4AF4-BEC5-6E9A84CF4092}" destId="{FA559AD6-ED15-47E3-BCC6-01C6372E6387}" srcOrd="0" destOrd="0" presId="urn:microsoft.com/office/officeart/2005/8/layout/hierarchy3"/>
    <dgm:cxn modelId="{438BAA5F-01B7-480D-A8DF-91F55BA26F58}" type="presParOf" srcId="{788ADCDD-69CC-4AF4-BEC5-6E9A84CF4092}" destId="{B871C67D-3F06-423E-974C-4C182ED11ED3}" srcOrd="1" destOrd="0" presId="urn:microsoft.com/office/officeart/2005/8/layout/hierarchy3"/>
    <dgm:cxn modelId="{709CD747-DD38-49D4-A3A8-601204999EF7}" type="presParOf" srcId="{788ADCDD-69CC-4AF4-BEC5-6E9A84CF4092}" destId="{F5342885-D991-48BA-875A-DD82CA97184B}" srcOrd="2" destOrd="0" presId="urn:microsoft.com/office/officeart/2005/8/layout/hierarchy3"/>
    <dgm:cxn modelId="{A4DBC738-826F-45B7-95B2-F8C0F1DD98B0}" type="presParOf" srcId="{788ADCDD-69CC-4AF4-BEC5-6E9A84CF4092}" destId="{4D675283-E0C2-4DCA-B6E4-479B8CD3905A}" srcOrd="3" destOrd="0" presId="urn:microsoft.com/office/officeart/2005/8/layout/hierarchy3"/>
    <dgm:cxn modelId="{0DA83505-946B-41FF-A374-6D62C2110A6B}" type="presParOf" srcId="{788ADCDD-69CC-4AF4-BEC5-6E9A84CF4092}" destId="{CAD7C084-BA32-4CBE-92ED-84AFD360786B}" srcOrd="4" destOrd="0" presId="urn:microsoft.com/office/officeart/2005/8/layout/hierarchy3"/>
    <dgm:cxn modelId="{ABF69291-741C-4B9D-BF72-B81DC8A01D85}" type="presParOf" srcId="{788ADCDD-69CC-4AF4-BEC5-6E9A84CF4092}" destId="{CD3202EE-C10D-4E8A-87EC-D16C320EC5E3}" srcOrd="5" destOrd="0" presId="urn:microsoft.com/office/officeart/2005/8/layout/hierarchy3"/>
    <dgm:cxn modelId="{8A3484CA-EAFB-40C1-9649-CF25CEAB8F47}" type="presParOf" srcId="{788ADCDD-69CC-4AF4-BEC5-6E9A84CF4092}" destId="{BB7CF8D3-04FF-4F47-9F08-A276D2C3D985}" srcOrd="6" destOrd="0" presId="urn:microsoft.com/office/officeart/2005/8/layout/hierarchy3"/>
    <dgm:cxn modelId="{3F12CBD3-26BF-48EF-8A7E-D730427B97CA}" type="presParOf" srcId="{788ADCDD-69CC-4AF4-BEC5-6E9A84CF4092}" destId="{DEF3BA42-519D-40FA-9A1F-2291CC9DDA13}" srcOrd="7" destOrd="0" presId="urn:microsoft.com/office/officeart/2005/8/layout/hierarchy3"/>
    <dgm:cxn modelId="{0139DBE4-CF75-4E21-AA95-D04A0725FEDD}" type="presParOf" srcId="{788ADCDD-69CC-4AF4-BEC5-6E9A84CF4092}" destId="{0CD7700C-5256-4BB9-9480-701AEA00011D}" srcOrd="8" destOrd="0" presId="urn:microsoft.com/office/officeart/2005/8/layout/hierarchy3"/>
    <dgm:cxn modelId="{EE2B4A53-2DF4-44DD-9E7A-D189E8093D70}" type="presParOf" srcId="{788ADCDD-69CC-4AF4-BEC5-6E9A84CF4092}" destId="{F2D59375-A4C8-4E7A-B590-0F1CEC25F4FF}" srcOrd="9" destOrd="0" presId="urn:microsoft.com/office/officeart/2005/8/layout/hierarchy3"/>
    <dgm:cxn modelId="{A4E4F380-D9BC-470D-8E26-FBDCB7CD8F3E}" type="presParOf" srcId="{F3CBD54B-0BE3-4726-B10F-58C93BBBC90C}" destId="{B2B4B044-EA36-4FC1-892C-F5BBD661E93F}" srcOrd="1" destOrd="0" presId="urn:microsoft.com/office/officeart/2005/8/layout/hierarchy3"/>
    <dgm:cxn modelId="{1F4D7D1A-B083-448A-BEA1-1AAE74815DFC}" type="presParOf" srcId="{B2B4B044-EA36-4FC1-892C-F5BBD661E93F}" destId="{648BB925-4AEF-4427-B198-A2687EB4BFC9}" srcOrd="0" destOrd="0" presId="urn:microsoft.com/office/officeart/2005/8/layout/hierarchy3"/>
    <dgm:cxn modelId="{29C2DE9B-48EA-47DF-8D7B-363D27B452DF}" type="presParOf" srcId="{648BB925-4AEF-4427-B198-A2687EB4BFC9}" destId="{667C44B1-29A5-43B5-94BE-67B54811D099}" srcOrd="0" destOrd="0" presId="urn:microsoft.com/office/officeart/2005/8/layout/hierarchy3"/>
    <dgm:cxn modelId="{487F47FC-937C-4725-B6B8-42503C3A71F0}" type="presParOf" srcId="{648BB925-4AEF-4427-B198-A2687EB4BFC9}" destId="{4EC7F646-5B77-486C-B6FF-333A1D623B51}" srcOrd="1" destOrd="0" presId="urn:microsoft.com/office/officeart/2005/8/layout/hierarchy3"/>
    <dgm:cxn modelId="{2C591D32-C46C-4094-A2E4-074F97E7D1BF}" type="presParOf" srcId="{B2B4B044-EA36-4FC1-892C-F5BBD661E93F}" destId="{77C40908-8301-4477-9D6F-FF4901F28D33}" srcOrd="1" destOrd="0" presId="urn:microsoft.com/office/officeart/2005/8/layout/hierarchy3"/>
    <dgm:cxn modelId="{9C33BDEA-B862-42B6-B0EB-C41D9F662CF2}" type="presParOf" srcId="{77C40908-8301-4477-9D6F-FF4901F28D33}" destId="{934FBD14-EC84-4B70-919D-1E0F4F1720CE}" srcOrd="0" destOrd="0" presId="urn:microsoft.com/office/officeart/2005/8/layout/hierarchy3"/>
    <dgm:cxn modelId="{D073307B-A8B5-4717-93AB-5BD91521028B}" type="presParOf" srcId="{77C40908-8301-4477-9D6F-FF4901F28D33}" destId="{630FEAFF-1828-4594-9A6A-5A1E379E51A1}" srcOrd="1" destOrd="0" presId="urn:microsoft.com/office/officeart/2005/8/layout/hierarchy3"/>
    <dgm:cxn modelId="{2DD86248-0A9F-424F-8220-9EB75E1AF083}" type="presParOf" srcId="{77C40908-8301-4477-9D6F-FF4901F28D33}" destId="{C110F877-AC61-4386-86C3-59400E70A537}" srcOrd="2" destOrd="0" presId="urn:microsoft.com/office/officeart/2005/8/layout/hierarchy3"/>
    <dgm:cxn modelId="{FC44566B-5A55-4266-B388-5F5A88233AAF}"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rgbClr val="FF0000"/>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solidFill>
          <a:schemeClr val="bg1">
            <a:lumMod val="75000"/>
            <a:alpha val="90000"/>
          </a:schemeClr>
        </a:solidFill>
        <a:ln>
          <a:solidFill>
            <a:srgbClr val="FF000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08E309E-140E-45FF-81D4-7854043E9090}" type="presOf" srcId="{7AD8A393-4518-4594-84D0-A1F9D55B5C0A}" destId="{5FEFB36F-563C-47B6-8306-9CA175206F95}" srcOrd="0" destOrd="0" presId="urn:microsoft.com/office/officeart/2005/8/layout/process3"/>
    <dgm:cxn modelId="{A4AC6E58-4BB3-46B2-9A02-7698FFB6909D}" type="presOf" srcId="{CC916ECF-F6D0-4E3E-B890-9B16B9B57F63}" destId="{8A4DB917-DB52-4B86-A103-2AF278EE21EC}" srcOrd="0" destOrd="0" presId="urn:microsoft.com/office/officeart/2005/8/layout/process3"/>
    <dgm:cxn modelId="{AFAB601E-9B08-4196-9C38-45E06E76E584}" type="presOf" srcId="{51AF6CEA-3AE1-4EF4-86EF-657D2498CDAB}" destId="{3D7AF4B1-1117-4691-8303-7FF8A026D67D}" srcOrd="1" destOrd="0" presId="urn:microsoft.com/office/officeart/2005/8/layout/process3"/>
    <dgm:cxn modelId="{3BC78989-A97A-4EA3-B075-96AC148AC4BC}" type="presOf" srcId="{E44B7967-0C69-46E4-9F3C-16FCA3A858C1}" destId="{9B172768-A8CA-4271-9A8F-2DF18CADC227}" srcOrd="1" destOrd="0" presId="urn:microsoft.com/office/officeart/2005/8/layout/process3"/>
    <dgm:cxn modelId="{738A286B-2EF2-411A-900B-83C6754AB0C9}" type="presOf" srcId="{4E5B2681-DCD2-43FC-A1F1-1AA3A8A9A3C4}" destId="{7AA8DCE0-4C12-40BA-884B-2D95568987CB}"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B0772377-1C22-46D6-9763-226A96445F0C}" type="presOf" srcId="{DD39021E-9E1F-489F-A2EE-42069DE8A480}" destId="{EA86EEF5-D306-460E-A2EE-6D9D6ED93205}" srcOrd="0" destOrd="0" presId="urn:microsoft.com/office/officeart/2005/8/layout/process3"/>
    <dgm:cxn modelId="{7C65BCEB-DBB9-4F72-ADD5-E5CF2C342DFB}" type="presOf" srcId="{6CC9E793-5170-4E33-845F-58E975468824}" destId="{E526E2FA-6A00-465B-A127-5129E0A46D17}" srcOrd="1" destOrd="0" presId="urn:microsoft.com/office/officeart/2005/8/layout/process3"/>
    <dgm:cxn modelId="{45D55196-BFC2-465F-BED0-4DFA6F7E7637}" type="presOf" srcId="{52DCE8DD-81DC-4841-82B8-4A87B9E640B8}" destId="{B68B34BF-09F0-4C3F-953D-FD867DD60542}"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74CE9FCA-15AA-48A3-A30A-66F73D43D564}" type="presOf" srcId="{52DCE8DD-81DC-4841-82B8-4A87B9E640B8}" destId="{1C6A22BB-D2C6-4527-821B-BC817FCCBD79}" srcOrd="1"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7B799874-2E91-4466-9C22-A2960DBB205C}" type="presOf" srcId="{6CC9E793-5170-4E33-845F-58E975468824}" destId="{A8388008-4FE7-4EDE-9100-459E73430094}" srcOrd="0" destOrd="0" presId="urn:microsoft.com/office/officeart/2005/8/layout/process3"/>
    <dgm:cxn modelId="{94B9ED24-FE21-4FBA-8D5D-56AEDE6758DA}" type="presOf" srcId="{DA1CE27B-E644-46A7-9CDC-E2159E093A2F}" destId="{0CF4FB49-2A48-4F79-9E4B-EA07A4122CB8}"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9BCF280A-7E4E-478E-8FC3-68098920A6D6}" type="presOf" srcId="{4E5B2681-DCD2-43FC-A1F1-1AA3A8A9A3C4}" destId="{9D2A21A6-9544-4CBD-AA99-E4D6C8D80118}" srcOrd="0" destOrd="0" presId="urn:microsoft.com/office/officeart/2005/8/layout/process3"/>
    <dgm:cxn modelId="{062F7785-2FC8-4EB0-BF4E-1B4589B542F7}" type="presOf" srcId="{31DCFB3A-65D8-4420-BA59-B212EDBD5B59}" destId="{6A128612-5D2C-4538-9C85-0720F5086AA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FC6CD396-0316-4857-91FC-D0CFA3EE4ED1}" type="presOf" srcId="{9B4294E8-752F-4E93-AB9F-568A7BA478C7}" destId="{9B0B9B40-6CEB-425A-A67C-872E8919EDFD}" srcOrd="1" destOrd="0" presId="urn:microsoft.com/office/officeart/2005/8/layout/process3"/>
    <dgm:cxn modelId="{CB8934CA-FFF2-436B-899E-27711F4CD811}" type="presOf" srcId="{AD3D9C46-BBD5-4D82-A984-7397F58085D2}" destId="{B58A0AF5-8A52-417B-B63A-557D339C0B94}" srcOrd="0" destOrd="0" presId="urn:microsoft.com/office/officeart/2005/8/layout/process3"/>
    <dgm:cxn modelId="{1C04F121-CA9C-42C6-A0E3-FB7348644D42}" type="presOf" srcId="{BF678540-2006-4B63-8926-A7E598C312A1}" destId="{5970D43C-B1B0-460C-8DB7-C22618488FFC}" srcOrd="1" destOrd="0" presId="urn:microsoft.com/office/officeart/2005/8/layout/process3"/>
    <dgm:cxn modelId="{D939A61E-EEC3-4CE8-8315-06F20E273796}" type="presOf" srcId="{41F91B57-2281-4788-AF40-32619B796445}" destId="{42F3B63C-4E3A-4821-BC80-6F626B884D1B}" srcOrd="1" destOrd="0" presId="urn:microsoft.com/office/officeart/2005/8/layout/process3"/>
    <dgm:cxn modelId="{BDCC2788-C608-45DA-BEAF-A11740E2F565}" type="presOf" srcId="{E83FDDF7-FFE4-401E-813A-41BF1D76ED3C}" destId="{EA67A97C-9E21-4DA9-B708-629FEF261DFF}" srcOrd="0" destOrd="0" presId="urn:microsoft.com/office/officeart/2005/8/layout/process3"/>
    <dgm:cxn modelId="{13D23918-D949-4FCC-B8F3-A16EDC1FD916}" type="presOf" srcId="{BDB47096-FCC4-4BED-A062-955AA665D692}" destId="{F1EB9CB4-5F0F-4143-A9B3-D9A834E70AAD}" srcOrd="0" destOrd="0" presId="urn:microsoft.com/office/officeart/2005/8/layout/process3"/>
    <dgm:cxn modelId="{A7AB2440-F69B-4992-9109-F47734F4D48C}" type="presOf" srcId="{57368D83-30B6-4D27-B869-10992AA2161B}" destId="{EDBE4D96-63EF-4F34-8A29-D68C2C6148F2}" srcOrd="0" destOrd="0" presId="urn:microsoft.com/office/officeart/2005/8/layout/process3"/>
    <dgm:cxn modelId="{6D588DA9-7443-4827-B929-02E94623B845}" type="presOf" srcId="{BCF071D9-45E8-4A4C-ADE1-A73BA7BC01CE}" destId="{CF8D4909-68CF-493C-BDDF-A894861CAFA6}" srcOrd="0" destOrd="0" presId="urn:microsoft.com/office/officeart/2005/8/layout/process3"/>
    <dgm:cxn modelId="{43BD91EC-B267-4848-AF1B-267A18769C0D}" type="presOf" srcId="{DD39021E-9E1F-489F-A2EE-42069DE8A480}" destId="{BE194790-B993-43C4-8B12-86321A48F062}" srcOrd="1" destOrd="0" presId="urn:microsoft.com/office/officeart/2005/8/layout/process3"/>
    <dgm:cxn modelId="{FF97B0EF-123F-4931-9628-24EF15C699F7}" type="presOf" srcId="{51AF6CEA-3AE1-4EF4-86EF-657D2498CDAB}" destId="{9467C1AB-B05B-43BB-99FE-F6C1B4DDEBFC}" srcOrd="0" destOrd="0" presId="urn:microsoft.com/office/officeart/2005/8/layout/process3"/>
    <dgm:cxn modelId="{D4F805CC-AFFF-4825-B8BB-DA25F8A8A01A}" type="presOf" srcId="{DA1CE27B-E644-46A7-9CDC-E2159E093A2F}" destId="{7278D803-9E34-4238-B69A-DC94F76A547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72F0DFA8-0FD7-4E59-A7F1-A781DD245ED4}" type="presOf" srcId="{BF678540-2006-4B63-8926-A7E598C312A1}" destId="{AC259A4B-79E8-4026-89E7-1277E48861C1}" srcOrd="0" destOrd="0" presId="urn:microsoft.com/office/officeart/2005/8/layout/process3"/>
    <dgm:cxn modelId="{D45AD9A5-6C8B-4AE8-9B8E-9AA0B9B421CD}" type="presOf" srcId="{E44B7967-0C69-46E4-9F3C-16FCA3A858C1}" destId="{091EF690-9E2B-43A0-A846-3CBEDC15EB6C}"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688128A2-A5FC-4E8A-AB78-A96F43D72252}" type="presOf" srcId="{993304ED-8D99-4E7D-BC24-96D4049379D9}" destId="{FEB40A45-0DF4-43F5-AF7C-8C73C00A7A9F}"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F3BD480-BB83-460E-89AB-C919B2972587}"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2B508C29-8E1C-403A-A219-19832AE76D02}" type="presOf" srcId="{7AD8A393-4518-4594-84D0-A1F9D55B5C0A}" destId="{A1E1D96C-CCFE-475E-A6B4-06624DC43F38}" srcOrd="1" destOrd="0" presId="urn:microsoft.com/office/officeart/2005/8/layout/process3"/>
    <dgm:cxn modelId="{A4D5E6B3-4359-4002-A351-1C9C8D6F3D91}" type="presOf" srcId="{41F91B57-2281-4788-AF40-32619B796445}" destId="{6417E8B3-762A-46E1-83CB-DB964DF2073D}" srcOrd="0" destOrd="0" presId="urn:microsoft.com/office/officeart/2005/8/layout/process3"/>
    <dgm:cxn modelId="{7145C685-64BE-4057-B642-B38A636FC44B}" type="presOf" srcId="{31A4415A-4DE1-44F8-A7BA-E6BA1871EC32}" destId="{56FD4D7E-7746-48D5-AC2E-D8C850809AD1}" srcOrd="0" destOrd="0" presId="urn:microsoft.com/office/officeart/2005/8/layout/process3"/>
    <dgm:cxn modelId="{C1959334-530F-47FE-BFBC-0B711601380D}" type="presOf" srcId="{CC916ECF-F6D0-4E3E-B890-9B16B9B57F63}" destId="{F86D1991-0049-4D2A-9BD1-A78D916DA3CE}"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94F9F135-F072-43BD-A262-B780D61D2F7A}" srcId="{E83FDDF7-FFE4-401E-813A-41BF1D76ED3C}" destId="{DD39021E-9E1F-489F-A2EE-42069DE8A480}" srcOrd="6" destOrd="0" parTransId="{7B9ABFCC-0717-4DE7-AE3A-9354F0D69F15}" sibTransId="{42254DBD-6AA5-4E33-8CDD-79838D862FC0}"/>
    <dgm:cxn modelId="{4250AE46-24F6-4557-B5B2-F62BD38DB856}" type="presOf" srcId="{9B4294E8-752F-4E93-AB9F-568A7BA478C7}" destId="{100E904E-EF46-479F-A693-E577F32FFA3E}"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3CF6DCB-2450-47A5-BF54-037C6BDFAEEC}" type="presOf" srcId="{31A4415A-4DE1-44F8-A7BA-E6BA1871EC32}" destId="{F07DE81F-9CF3-409C-86BB-F2C6EFD2EA85}" srcOrd="1" destOrd="0" presId="urn:microsoft.com/office/officeart/2005/8/layout/process3"/>
    <dgm:cxn modelId="{B60DB308-C8C6-4261-878D-4323E976A201}" type="presParOf" srcId="{EA67A97C-9E21-4DA9-B708-629FEF261DFF}" destId="{9EAD45F3-6B0B-45A2-8508-943D43A9B6FC}" srcOrd="0" destOrd="0" presId="urn:microsoft.com/office/officeart/2005/8/layout/process3"/>
    <dgm:cxn modelId="{879105D4-C31A-4731-98B9-6A2166C5AFF9}" type="presParOf" srcId="{9EAD45F3-6B0B-45A2-8508-943D43A9B6FC}" destId="{A8388008-4FE7-4EDE-9100-459E73430094}" srcOrd="0" destOrd="0" presId="urn:microsoft.com/office/officeart/2005/8/layout/process3"/>
    <dgm:cxn modelId="{CB66FDF2-4285-4A6A-B97F-B36E31E04824}" type="presParOf" srcId="{9EAD45F3-6B0B-45A2-8508-943D43A9B6FC}" destId="{E526E2FA-6A00-465B-A127-5129E0A46D17}" srcOrd="1" destOrd="0" presId="urn:microsoft.com/office/officeart/2005/8/layout/process3"/>
    <dgm:cxn modelId="{596870C0-94FD-4AAE-A02D-51B8D66F4173}" type="presParOf" srcId="{9EAD45F3-6B0B-45A2-8508-943D43A9B6FC}" destId="{6A128612-5D2C-4538-9C85-0720F5086AAC}" srcOrd="2" destOrd="0" presId="urn:microsoft.com/office/officeart/2005/8/layout/process3"/>
    <dgm:cxn modelId="{0E7A01D1-370D-47BD-919C-D1B5FD24A23B}" type="presParOf" srcId="{EA67A97C-9E21-4DA9-B708-629FEF261DFF}" destId="{9467C1AB-B05B-43BB-99FE-F6C1B4DDEBFC}" srcOrd="1" destOrd="0" presId="urn:microsoft.com/office/officeart/2005/8/layout/process3"/>
    <dgm:cxn modelId="{8ECDDF12-DA22-4254-943C-5D7E65EF98CF}" type="presParOf" srcId="{9467C1AB-B05B-43BB-99FE-F6C1B4DDEBFC}" destId="{3D7AF4B1-1117-4691-8303-7FF8A026D67D}" srcOrd="0" destOrd="0" presId="urn:microsoft.com/office/officeart/2005/8/layout/process3"/>
    <dgm:cxn modelId="{E3522B74-9902-4D78-9D67-0CB2DCB87473}" type="presParOf" srcId="{EA67A97C-9E21-4DA9-B708-629FEF261DFF}" destId="{70429725-9DD9-4BA7-940C-A07D14515702}" srcOrd="2" destOrd="0" presId="urn:microsoft.com/office/officeart/2005/8/layout/process3"/>
    <dgm:cxn modelId="{3E846B2F-2899-4DFE-9216-EE5F085B5474}" type="presParOf" srcId="{70429725-9DD9-4BA7-940C-A07D14515702}" destId="{091EF690-9E2B-43A0-A846-3CBEDC15EB6C}" srcOrd="0" destOrd="0" presId="urn:microsoft.com/office/officeart/2005/8/layout/process3"/>
    <dgm:cxn modelId="{78A36382-B69A-4A42-B91B-44B1F23EAECD}" type="presParOf" srcId="{70429725-9DD9-4BA7-940C-A07D14515702}" destId="{9B172768-A8CA-4271-9A8F-2DF18CADC227}" srcOrd="1" destOrd="0" presId="urn:microsoft.com/office/officeart/2005/8/layout/process3"/>
    <dgm:cxn modelId="{B5345C98-583F-4E74-887C-C832E664ADFB}" type="presParOf" srcId="{70429725-9DD9-4BA7-940C-A07D14515702}" destId="{FEB40A45-0DF4-43F5-AF7C-8C73C00A7A9F}" srcOrd="2" destOrd="0" presId="urn:microsoft.com/office/officeart/2005/8/layout/process3"/>
    <dgm:cxn modelId="{EAB92D50-2AD7-4918-A841-4656984A0D22}" type="presParOf" srcId="{EA67A97C-9E21-4DA9-B708-629FEF261DFF}" destId="{5FEFB36F-563C-47B6-8306-9CA175206F95}" srcOrd="3" destOrd="0" presId="urn:microsoft.com/office/officeart/2005/8/layout/process3"/>
    <dgm:cxn modelId="{885A98E7-32B5-46B9-B9DF-7EA34D0ACFDB}" type="presParOf" srcId="{5FEFB36F-563C-47B6-8306-9CA175206F95}" destId="{A1E1D96C-CCFE-475E-A6B4-06624DC43F38}" srcOrd="0" destOrd="0" presId="urn:microsoft.com/office/officeart/2005/8/layout/process3"/>
    <dgm:cxn modelId="{78CBCA08-80A8-486B-A4E4-E39E5A356E52}" type="presParOf" srcId="{EA67A97C-9E21-4DA9-B708-629FEF261DFF}" destId="{2E5BF378-345F-4450-9808-BB7746DDD81A}" srcOrd="4" destOrd="0" presId="urn:microsoft.com/office/officeart/2005/8/layout/process3"/>
    <dgm:cxn modelId="{CEBC4150-C554-40E1-9076-F0605F135673}" type="presParOf" srcId="{2E5BF378-345F-4450-9808-BB7746DDD81A}" destId="{9D2A21A6-9544-4CBD-AA99-E4D6C8D80118}" srcOrd="0" destOrd="0" presId="urn:microsoft.com/office/officeart/2005/8/layout/process3"/>
    <dgm:cxn modelId="{CC2532D0-FD0C-43BC-8845-2BD4D234A610}" type="presParOf" srcId="{2E5BF378-345F-4450-9808-BB7746DDD81A}" destId="{7AA8DCE0-4C12-40BA-884B-2D95568987CB}" srcOrd="1" destOrd="0" presId="urn:microsoft.com/office/officeart/2005/8/layout/process3"/>
    <dgm:cxn modelId="{2F323A73-B2D9-4042-B64B-E4CCBAEF0633}" type="presParOf" srcId="{2E5BF378-345F-4450-9808-BB7746DDD81A}" destId="{8889DB38-9A23-4ED5-B7DD-3ED5EE2A2FAE}" srcOrd="2" destOrd="0" presId="urn:microsoft.com/office/officeart/2005/8/layout/process3"/>
    <dgm:cxn modelId="{0B1229B9-2669-4D4E-A79C-3E130C70B0A3}" type="presParOf" srcId="{EA67A97C-9E21-4DA9-B708-629FEF261DFF}" destId="{B68B34BF-09F0-4C3F-953D-FD867DD60542}" srcOrd="5" destOrd="0" presId="urn:microsoft.com/office/officeart/2005/8/layout/process3"/>
    <dgm:cxn modelId="{6DC8B3CA-3F41-435C-866F-DC93F2BD8C46}" type="presParOf" srcId="{B68B34BF-09F0-4C3F-953D-FD867DD60542}" destId="{1C6A22BB-D2C6-4527-821B-BC817FCCBD79}" srcOrd="0" destOrd="0" presId="urn:microsoft.com/office/officeart/2005/8/layout/process3"/>
    <dgm:cxn modelId="{A4B414E9-F3AB-45B5-9AE3-3681AC39EFCC}" type="presParOf" srcId="{EA67A97C-9E21-4DA9-B708-629FEF261DFF}" destId="{C7B57D85-6252-4528-B3A4-8C6811EFFDA1}" srcOrd="6" destOrd="0" presId="urn:microsoft.com/office/officeart/2005/8/layout/process3"/>
    <dgm:cxn modelId="{E3625FB9-AA78-4EC5-820C-F6E181CE2327}" type="presParOf" srcId="{C7B57D85-6252-4528-B3A4-8C6811EFFDA1}" destId="{AC259A4B-79E8-4026-89E7-1277E48861C1}" srcOrd="0" destOrd="0" presId="urn:microsoft.com/office/officeart/2005/8/layout/process3"/>
    <dgm:cxn modelId="{9E05D238-1B69-4B4E-9435-5BE4B73C9922}" type="presParOf" srcId="{C7B57D85-6252-4528-B3A4-8C6811EFFDA1}" destId="{5970D43C-B1B0-460C-8DB7-C22618488FFC}" srcOrd="1" destOrd="0" presId="urn:microsoft.com/office/officeart/2005/8/layout/process3"/>
    <dgm:cxn modelId="{DDAE7137-5069-402A-9E62-40E5898EE3F8}" type="presParOf" srcId="{C7B57D85-6252-4528-B3A4-8C6811EFFDA1}" destId="{F1EB9CB4-5F0F-4143-A9B3-D9A834E70AAD}" srcOrd="2" destOrd="0" presId="urn:microsoft.com/office/officeart/2005/8/layout/process3"/>
    <dgm:cxn modelId="{A9910D8C-B750-4B6F-8193-EFB1F6B92EC1}" type="presParOf" srcId="{EA67A97C-9E21-4DA9-B708-629FEF261DFF}" destId="{100E904E-EF46-479F-A693-E577F32FFA3E}" srcOrd="7" destOrd="0" presId="urn:microsoft.com/office/officeart/2005/8/layout/process3"/>
    <dgm:cxn modelId="{C04E68DD-C5EB-4A3A-9C9F-F44058AA2D99}" type="presParOf" srcId="{100E904E-EF46-479F-A693-E577F32FFA3E}" destId="{9B0B9B40-6CEB-425A-A67C-872E8919EDFD}" srcOrd="0" destOrd="0" presId="urn:microsoft.com/office/officeart/2005/8/layout/process3"/>
    <dgm:cxn modelId="{4F256A64-C2F2-48AC-BAE3-530876CD6516}" type="presParOf" srcId="{EA67A97C-9E21-4DA9-B708-629FEF261DFF}" destId="{50829C2D-8AA2-476C-8BFA-342B578F65CC}" srcOrd="8" destOrd="0" presId="urn:microsoft.com/office/officeart/2005/8/layout/process3"/>
    <dgm:cxn modelId="{7B12C0BA-C645-4C48-A724-1A0AA0E53B3B}" type="presParOf" srcId="{50829C2D-8AA2-476C-8BFA-342B578F65CC}" destId="{6417E8B3-762A-46E1-83CB-DB964DF2073D}" srcOrd="0" destOrd="0" presId="urn:microsoft.com/office/officeart/2005/8/layout/process3"/>
    <dgm:cxn modelId="{192656F8-95CB-45F5-9D95-20388C61D0DE}" type="presParOf" srcId="{50829C2D-8AA2-476C-8BFA-342B578F65CC}" destId="{42F3B63C-4E3A-4821-BC80-6F626B884D1B}" srcOrd="1" destOrd="0" presId="urn:microsoft.com/office/officeart/2005/8/layout/process3"/>
    <dgm:cxn modelId="{FDF75F49-D66E-4FC7-BA74-B0C2BD693316}" type="presParOf" srcId="{50829C2D-8AA2-476C-8BFA-342B578F65CC}" destId="{EDBE4D96-63EF-4F34-8A29-D68C2C6148F2}" srcOrd="2" destOrd="0" presId="urn:microsoft.com/office/officeart/2005/8/layout/process3"/>
    <dgm:cxn modelId="{11A9034E-4FC6-422B-9E52-2F17549834D9}" type="presParOf" srcId="{EA67A97C-9E21-4DA9-B708-629FEF261DFF}" destId="{0CF4FB49-2A48-4F79-9E4B-EA07A4122CB8}" srcOrd="9" destOrd="0" presId="urn:microsoft.com/office/officeart/2005/8/layout/process3"/>
    <dgm:cxn modelId="{6296DF4E-D174-4E9C-88DA-A86F93E59E4E}" type="presParOf" srcId="{0CF4FB49-2A48-4F79-9E4B-EA07A4122CB8}" destId="{7278D803-9E34-4238-B69A-DC94F76A547B}" srcOrd="0" destOrd="0" presId="urn:microsoft.com/office/officeart/2005/8/layout/process3"/>
    <dgm:cxn modelId="{E574806D-EBE7-4BE0-944F-A82B4B25FDB5}" type="presParOf" srcId="{EA67A97C-9E21-4DA9-B708-629FEF261DFF}" destId="{05C2ADC2-1DFA-483E-9EC6-44FAADC4206E}" srcOrd="10" destOrd="0" presId="urn:microsoft.com/office/officeart/2005/8/layout/process3"/>
    <dgm:cxn modelId="{76363743-54F0-4126-8F94-92C3FBCD3F9D}" type="presParOf" srcId="{05C2ADC2-1DFA-483E-9EC6-44FAADC4206E}" destId="{8A4DB917-DB52-4B86-A103-2AF278EE21EC}" srcOrd="0" destOrd="0" presId="urn:microsoft.com/office/officeart/2005/8/layout/process3"/>
    <dgm:cxn modelId="{3426F474-7437-498E-9C6E-65060517338E}" type="presParOf" srcId="{05C2ADC2-1DFA-483E-9EC6-44FAADC4206E}" destId="{F86D1991-0049-4D2A-9BD1-A78D916DA3CE}" srcOrd="1" destOrd="0" presId="urn:microsoft.com/office/officeart/2005/8/layout/process3"/>
    <dgm:cxn modelId="{8412F3A4-3ECD-48C9-BBC5-4610C721544B}" type="presParOf" srcId="{05C2ADC2-1DFA-483E-9EC6-44FAADC4206E}" destId="{B58A0AF5-8A52-417B-B63A-557D339C0B94}" srcOrd="2" destOrd="0" presId="urn:microsoft.com/office/officeart/2005/8/layout/process3"/>
    <dgm:cxn modelId="{8632FC80-C318-4B90-A0BA-5B7ABA591547}" type="presParOf" srcId="{EA67A97C-9E21-4DA9-B708-629FEF261DFF}" destId="{56FD4D7E-7746-48D5-AC2E-D8C850809AD1}" srcOrd="11" destOrd="0" presId="urn:microsoft.com/office/officeart/2005/8/layout/process3"/>
    <dgm:cxn modelId="{9EBD0126-6363-4F50-9BD7-C8256C3C05B5}" type="presParOf" srcId="{56FD4D7E-7746-48D5-AC2E-D8C850809AD1}" destId="{F07DE81F-9CF3-409C-86BB-F2C6EFD2EA85}" srcOrd="0" destOrd="0" presId="urn:microsoft.com/office/officeart/2005/8/layout/process3"/>
    <dgm:cxn modelId="{D27DF6D0-7AA7-4F9C-A6CC-83B20BC4238D}" type="presParOf" srcId="{EA67A97C-9E21-4DA9-B708-629FEF261DFF}" destId="{733BA6C0-070F-4E48-857A-84255EDB705B}" srcOrd="12" destOrd="0" presId="urn:microsoft.com/office/officeart/2005/8/layout/process3"/>
    <dgm:cxn modelId="{B26DFA69-812F-4532-8046-96F36FB26937}" type="presParOf" srcId="{733BA6C0-070F-4E48-857A-84255EDB705B}" destId="{EA86EEF5-D306-460E-A2EE-6D9D6ED93205}" srcOrd="0" destOrd="0" presId="urn:microsoft.com/office/officeart/2005/8/layout/process3"/>
    <dgm:cxn modelId="{0F445E09-B369-49CA-A139-3BEFAE3CE95A}" type="presParOf" srcId="{733BA6C0-070F-4E48-857A-84255EDB705B}" destId="{BE194790-B993-43C4-8B12-86321A48F062}" srcOrd="1" destOrd="0" presId="urn:microsoft.com/office/officeart/2005/8/layout/process3"/>
    <dgm:cxn modelId="{6DD711E2-A26D-48A5-A073-AC28EA708147}"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chemeClr val="bg1"/>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ln>
          <a:solidFill>
            <a:srgbClr val="0070C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a:ln>
          <a:solidFill>
            <a:srgbClr val="FF0000"/>
          </a:solidFill>
        </a:ln>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a:solidFill>
          <a:schemeClr val="bg1">
            <a:lumMod val="75000"/>
            <a:alpha val="90000"/>
          </a:schemeClr>
        </a:solidFill>
        <a:ln>
          <a:solidFill>
            <a:srgbClr val="FF0000"/>
          </a:solidFill>
        </a:ln>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1489319-F34B-4A95-A719-C50A7B7E9100}" type="presOf" srcId="{71FA5E5C-AA75-4E60-AE9D-555B2D29E114}" destId="{8889DB38-9A23-4ED5-B7DD-3ED5EE2A2FA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F0F0552B-1D47-412F-A50C-92CEF8562B8C}"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6CF76E33-349F-4487-A5C7-1AF8CEC92575}" type="presOf" srcId="{51AF6CEA-3AE1-4EF4-86EF-657D2498CDAB}" destId="{3D7AF4B1-1117-4691-8303-7FF8A026D67D}" srcOrd="1" destOrd="0" presId="urn:microsoft.com/office/officeart/2005/8/layout/process3"/>
    <dgm:cxn modelId="{D426F661-F188-4D04-B22A-6418DBD17A09}" type="presOf" srcId="{BDB47096-FCC4-4BED-A062-955AA665D692}" destId="{F1EB9CB4-5F0F-4143-A9B3-D9A834E70AAD}"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0F518240-7A80-4B48-B04E-21F5B3B0D561}" type="presOf" srcId="{993304ED-8D99-4E7D-BC24-96D4049379D9}" destId="{FEB40A45-0DF4-43F5-AF7C-8C73C00A7A9F}" srcOrd="0" destOrd="0" presId="urn:microsoft.com/office/officeart/2005/8/layout/process3"/>
    <dgm:cxn modelId="{7D17EFC1-AAC8-475D-9F97-02FC15C64655}" type="presOf" srcId="{41F91B57-2281-4788-AF40-32619B796445}" destId="{6417E8B3-762A-46E1-83CB-DB964DF2073D}" srcOrd="0" destOrd="0" presId="urn:microsoft.com/office/officeart/2005/8/layout/process3"/>
    <dgm:cxn modelId="{C9C6037F-5208-4BF6-A56D-0D039B9C8089}" type="presOf" srcId="{9B4294E8-752F-4E93-AB9F-568A7BA478C7}" destId="{9B0B9B40-6CEB-425A-A67C-872E8919EDFD}" srcOrd="1" destOrd="0" presId="urn:microsoft.com/office/officeart/2005/8/layout/process3"/>
    <dgm:cxn modelId="{24680E31-0649-4EBE-9048-7FCF561A884B}" type="presOf" srcId="{31A4415A-4DE1-44F8-A7BA-E6BA1871EC32}" destId="{56FD4D7E-7746-48D5-AC2E-D8C850809AD1}"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806D63C7-C031-4363-8F25-A71D6CB747B9}" type="presOf" srcId="{7AD8A393-4518-4594-84D0-A1F9D55B5C0A}" destId="{A1E1D96C-CCFE-475E-A6B4-06624DC43F38}" srcOrd="1" destOrd="0" presId="urn:microsoft.com/office/officeart/2005/8/layout/process3"/>
    <dgm:cxn modelId="{AD081A0E-D107-4FEE-8AD4-B0F559F1C4B3}" type="presOf" srcId="{DD39021E-9E1F-489F-A2EE-42069DE8A480}" destId="{BE194790-B993-43C4-8B12-86321A48F062}" srcOrd="1" destOrd="0" presId="urn:microsoft.com/office/officeart/2005/8/layout/process3"/>
    <dgm:cxn modelId="{ACD671F6-5A19-448E-9C97-A2A12DF4CCBC}" type="presOf" srcId="{BF678540-2006-4B63-8926-A7E598C312A1}" destId="{5970D43C-B1B0-460C-8DB7-C22618488FFC}" srcOrd="1" destOrd="0" presId="urn:microsoft.com/office/officeart/2005/8/layout/process3"/>
    <dgm:cxn modelId="{1CC6EA5B-C2DF-4412-959D-410D391F17B3}" type="presOf" srcId="{4E5B2681-DCD2-43FC-A1F1-1AA3A8A9A3C4}" destId="{9D2A21A6-9544-4CBD-AA99-E4D6C8D80118}" srcOrd="0" destOrd="0" presId="urn:microsoft.com/office/officeart/2005/8/layout/process3"/>
    <dgm:cxn modelId="{B78539E9-699A-491E-BAAF-DD2471DCB7F0}" type="presOf" srcId="{6CC9E793-5170-4E33-845F-58E975468824}" destId="{E526E2FA-6A00-465B-A127-5129E0A46D17}" srcOrd="1" destOrd="0" presId="urn:microsoft.com/office/officeart/2005/8/layout/process3"/>
    <dgm:cxn modelId="{4EC5BB19-03A9-4B3A-A04D-06CEB578E5F4}" type="presOf" srcId="{DA1CE27B-E644-46A7-9CDC-E2159E093A2F}" destId="{7278D803-9E34-4238-B69A-DC94F76A547B}" srcOrd="1" destOrd="0" presId="urn:microsoft.com/office/officeart/2005/8/layout/process3"/>
    <dgm:cxn modelId="{FA1B6131-7E16-4701-B3A9-37D365E6211B}" type="presOf" srcId="{CC916ECF-F6D0-4E3E-B890-9B16B9B57F63}" destId="{F86D1991-0049-4D2A-9BD1-A78D916DA3CE}" srcOrd="1" destOrd="0" presId="urn:microsoft.com/office/officeart/2005/8/layout/process3"/>
    <dgm:cxn modelId="{B26F82FB-A028-4503-AE87-FB3C274187A8}" type="presOf" srcId="{BF678540-2006-4B63-8926-A7E598C312A1}" destId="{AC259A4B-79E8-4026-89E7-1277E48861C1}" srcOrd="0" destOrd="0" presId="urn:microsoft.com/office/officeart/2005/8/layout/process3"/>
    <dgm:cxn modelId="{39EC1F84-B7D9-403B-8A0D-4383CE52BAEA}" type="presOf" srcId="{4E5B2681-DCD2-43FC-A1F1-1AA3A8A9A3C4}" destId="{7AA8DCE0-4C12-40BA-884B-2D95568987CB}" srcOrd="1" destOrd="0" presId="urn:microsoft.com/office/officeart/2005/8/layout/process3"/>
    <dgm:cxn modelId="{43B1AA85-F1B4-4E2C-9E06-265FE00622E0}" type="presOf" srcId="{31DCFB3A-65D8-4420-BA59-B212EDBD5B59}" destId="{6A128612-5D2C-4538-9C85-0720F5086AAC}" srcOrd="0" destOrd="0" presId="urn:microsoft.com/office/officeart/2005/8/layout/process3"/>
    <dgm:cxn modelId="{8A5BF7AE-CBC4-48E4-9519-D185BF404780}" type="presOf" srcId="{DA1CE27B-E644-46A7-9CDC-E2159E093A2F}" destId="{0CF4FB49-2A48-4F79-9E4B-EA07A4122CB8}" srcOrd="0" destOrd="0" presId="urn:microsoft.com/office/officeart/2005/8/layout/process3"/>
    <dgm:cxn modelId="{5EB63909-8DFE-46C0-B9A0-213AD1A73A3B}"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83C440C-A79E-414C-B1A5-66256F7784EA}" type="presOf" srcId="{7AD8A393-4518-4594-84D0-A1F9D55B5C0A}" destId="{5FEFB36F-563C-47B6-8306-9CA175206F95}" srcOrd="0" destOrd="0" presId="urn:microsoft.com/office/officeart/2005/8/layout/process3"/>
    <dgm:cxn modelId="{10E7BFC1-8C3F-4DE1-91E1-DB83BBF9F914}" type="presOf" srcId="{E44B7967-0C69-46E4-9F3C-16FCA3A858C1}" destId="{9B172768-A8CA-4271-9A8F-2DF18CADC227}" srcOrd="1" destOrd="0" presId="urn:microsoft.com/office/officeart/2005/8/layout/process3"/>
    <dgm:cxn modelId="{7D499DE4-5A93-4617-84C4-30E7B8EC27A5}" type="presOf" srcId="{52DCE8DD-81DC-4841-82B8-4A87B9E640B8}" destId="{B68B34BF-09F0-4C3F-953D-FD867DD60542}"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969B69E-DE4B-4CA1-A50D-4CCE876BC740}" type="presOf" srcId="{6CC9E793-5170-4E33-845F-58E975468824}" destId="{A8388008-4FE7-4EDE-9100-459E73430094}" srcOrd="0" destOrd="0" presId="urn:microsoft.com/office/officeart/2005/8/layout/process3"/>
    <dgm:cxn modelId="{5CF35F99-C532-404F-AE2C-A6A883544532}" type="presOf" srcId="{CC916ECF-F6D0-4E3E-B890-9B16B9B57F63}" destId="{8A4DB917-DB52-4B86-A103-2AF278EE21EC}" srcOrd="0" destOrd="0" presId="urn:microsoft.com/office/officeart/2005/8/layout/process3"/>
    <dgm:cxn modelId="{BB54D310-63AD-4A5E-AC4C-818C94EBE62F}" type="presOf" srcId="{52DCE8DD-81DC-4841-82B8-4A87B9E640B8}" destId="{1C6A22BB-D2C6-4527-821B-BC817FCCBD79}"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55C3A807-EE25-492A-85CB-CE5298F3FFFC}" type="presOf" srcId="{E44B7967-0C69-46E4-9F3C-16FCA3A858C1}" destId="{091EF690-9E2B-43A0-A846-3CBEDC15EB6C}" srcOrd="0" destOrd="0" presId="urn:microsoft.com/office/officeart/2005/8/layout/process3"/>
    <dgm:cxn modelId="{DC693102-9385-468E-9707-A827D1FC938E}" type="presOf" srcId="{31A4415A-4DE1-44F8-A7BA-E6BA1871EC32}" destId="{F07DE81F-9CF3-409C-86BB-F2C6EFD2EA85}" srcOrd="1" destOrd="0" presId="urn:microsoft.com/office/officeart/2005/8/layout/process3"/>
    <dgm:cxn modelId="{7E458D71-27CA-4B02-AB2E-57D57F593C39}" type="presOf" srcId="{51AF6CEA-3AE1-4EF4-86EF-657D2498CDAB}" destId="{9467C1AB-B05B-43BB-99FE-F6C1B4DDEBFC}" srcOrd="0" destOrd="0" presId="urn:microsoft.com/office/officeart/2005/8/layout/process3"/>
    <dgm:cxn modelId="{6B8CA2E4-20D2-4A5A-9DB3-14D99A0814AA}" type="presOf" srcId="{BCF071D9-45E8-4A4C-ADE1-A73BA7BC01CE}" destId="{CF8D4909-68CF-493C-BDDF-A894861CAFA6}" srcOrd="0" destOrd="0" presId="urn:microsoft.com/office/officeart/2005/8/layout/process3"/>
    <dgm:cxn modelId="{01BE9BEC-03CB-4142-B4DE-BB8A0C9A0223}" type="presOf" srcId="{AD3D9C46-BBD5-4D82-A984-7397F58085D2}" destId="{B58A0AF5-8A52-417B-B63A-557D339C0B94}" srcOrd="0" destOrd="0" presId="urn:microsoft.com/office/officeart/2005/8/layout/process3"/>
    <dgm:cxn modelId="{B06B8D09-D981-41B3-94EB-BC78D8F96F62}" type="presOf" srcId="{57368D83-30B6-4D27-B869-10992AA2161B}" destId="{EDBE4D96-63EF-4F34-8A29-D68C2C6148F2}"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1EB354-1DAB-42C7-AB05-05DF06658346}" type="presOf" srcId="{DD39021E-9E1F-489F-A2EE-42069DE8A480}" destId="{EA86EEF5-D306-460E-A2EE-6D9D6ED9320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4F2801B1-593D-4632-A8C5-36E3C03864E6}" type="presOf" srcId="{E83FDDF7-FFE4-401E-813A-41BF1D76ED3C}" destId="{EA67A97C-9E21-4DA9-B708-629FEF261DFF}"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03A9101-8C5F-4B29-8CB5-5F0689210F31}" type="presParOf" srcId="{EA67A97C-9E21-4DA9-B708-629FEF261DFF}" destId="{9EAD45F3-6B0B-45A2-8508-943D43A9B6FC}" srcOrd="0" destOrd="0" presId="urn:microsoft.com/office/officeart/2005/8/layout/process3"/>
    <dgm:cxn modelId="{DB851D48-F011-47A7-A419-E29CE7EB6E27}" type="presParOf" srcId="{9EAD45F3-6B0B-45A2-8508-943D43A9B6FC}" destId="{A8388008-4FE7-4EDE-9100-459E73430094}" srcOrd="0" destOrd="0" presId="urn:microsoft.com/office/officeart/2005/8/layout/process3"/>
    <dgm:cxn modelId="{4F242058-91BC-449D-A7A2-06D5E5CBF04C}" type="presParOf" srcId="{9EAD45F3-6B0B-45A2-8508-943D43A9B6FC}" destId="{E526E2FA-6A00-465B-A127-5129E0A46D17}" srcOrd="1" destOrd="0" presId="urn:microsoft.com/office/officeart/2005/8/layout/process3"/>
    <dgm:cxn modelId="{2820DB78-1FE8-446A-90F2-20E9E3171C34}" type="presParOf" srcId="{9EAD45F3-6B0B-45A2-8508-943D43A9B6FC}" destId="{6A128612-5D2C-4538-9C85-0720F5086AAC}" srcOrd="2" destOrd="0" presId="urn:microsoft.com/office/officeart/2005/8/layout/process3"/>
    <dgm:cxn modelId="{9443DC55-4E3D-4D17-B241-9B83F5454774}" type="presParOf" srcId="{EA67A97C-9E21-4DA9-B708-629FEF261DFF}" destId="{9467C1AB-B05B-43BB-99FE-F6C1B4DDEBFC}" srcOrd="1" destOrd="0" presId="urn:microsoft.com/office/officeart/2005/8/layout/process3"/>
    <dgm:cxn modelId="{449E7682-D052-4D05-8D2C-EA6304A58BE4}" type="presParOf" srcId="{9467C1AB-B05B-43BB-99FE-F6C1B4DDEBFC}" destId="{3D7AF4B1-1117-4691-8303-7FF8A026D67D}" srcOrd="0" destOrd="0" presId="urn:microsoft.com/office/officeart/2005/8/layout/process3"/>
    <dgm:cxn modelId="{471DA87D-4460-49B3-A16E-3CE5C21EE799}" type="presParOf" srcId="{EA67A97C-9E21-4DA9-B708-629FEF261DFF}" destId="{70429725-9DD9-4BA7-940C-A07D14515702}" srcOrd="2" destOrd="0" presId="urn:microsoft.com/office/officeart/2005/8/layout/process3"/>
    <dgm:cxn modelId="{48F9A5F1-0F1E-4376-AD02-E5C303B8D10F}" type="presParOf" srcId="{70429725-9DD9-4BA7-940C-A07D14515702}" destId="{091EF690-9E2B-43A0-A846-3CBEDC15EB6C}" srcOrd="0" destOrd="0" presId="urn:microsoft.com/office/officeart/2005/8/layout/process3"/>
    <dgm:cxn modelId="{7FCA0C0A-33C7-47FF-8668-280F7C488292}" type="presParOf" srcId="{70429725-9DD9-4BA7-940C-A07D14515702}" destId="{9B172768-A8CA-4271-9A8F-2DF18CADC227}" srcOrd="1" destOrd="0" presId="urn:microsoft.com/office/officeart/2005/8/layout/process3"/>
    <dgm:cxn modelId="{B3276051-F24A-460D-A2CE-BD7C2AAB6BC6}" type="presParOf" srcId="{70429725-9DD9-4BA7-940C-A07D14515702}" destId="{FEB40A45-0DF4-43F5-AF7C-8C73C00A7A9F}" srcOrd="2" destOrd="0" presId="urn:microsoft.com/office/officeart/2005/8/layout/process3"/>
    <dgm:cxn modelId="{DF7F567A-70DE-4645-8AD0-61C439C6CD95}" type="presParOf" srcId="{EA67A97C-9E21-4DA9-B708-629FEF261DFF}" destId="{5FEFB36F-563C-47B6-8306-9CA175206F95}" srcOrd="3" destOrd="0" presId="urn:microsoft.com/office/officeart/2005/8/layout/process3"/>
    <dgm:cxn modelId="{AE26AF18-C1F8-4408-8BDD-5D447746C95B}" type="presParOf" srcId="{5FEFB36F-563C-47B6-8306-9CA175206F95}" destId="{A1E1D96C-CCFE-475E-A6B4-06624DC43F38}" srcOrd="0" destOrd="0" presId="urn:microsoft.com/office/officeart/2005/8/layout/process3"/>
    <dgm:cxn modelId="{C1D94A45-F126-43CF-AD2C-8FF4DDAF9DDC}" type="presParOf" srcId="{EA67A97C-9E21-4DA9-B708-629FEF261DFF}" destId="{2E5BF378-345F-4450-9808-BB7746DDD81A}" srcOrd="4" destOrd="0" presId="urn:microsoft.com/office/officeart/2005/8/layout/process3"/>
    <dgm:cxn modelId="{B513BA54-9E96-4A61-964A-C201849BE675}" type="presParOf" srcId="{2E5BF378-345F-4450-9808-BB7746DDD81A}" destId="{9D2A21A6-9544-4CBD-AA99-E4D6C8D80118}" srcOrd="0" destOrd="0" presId="urn:microsoft.com/office/officeart/2005/8/layout/process3"/>
    <dgm:cxn modelId="{7A374353-506B-4684-BF17-08E893CAE82F}" type="presParOf" srcId="{2E5BF378-345F-4450-9808-BB7746DDD81A}" destId="{7AA8DCE0-4C12-40BA-884B-2D95568987CB}" srcOrd="1" destOrd="0" presId="urn:microsoft.com/office/officeart/2005/8/layout/process3"/>
    <dgm:cxn modelId="{98C2D681-9158-43E5-8087-118E46EC21C1}" type="presParOf" srcId="{2E5BF378-345F-4450-9808-BB7746DDD81A}" destId="{8889DB38-9A23-4ED5-B7DD-3ED5EE2A2FAE}" srcOrd="2" destOrd="0" presId="urn:microsoft.com/office/officeart/2005/8/layout/process3"/>
    <dgm:cxn modelId="{5FB46446-84C0-4598-9AD8-A24B42571C56}" type="presParOf" srcId="{EA67A97C-9E21-4DA9-B708-629FEF261DFF}" destId="{B68B34BF-09F0-4C3F-953D-FD867DD60542}" srcOrd="5" destOrd="0" presId="urn:microsoft.com/office/officeart/2005/8/layout/process3"/>
    <dgm:cxn modelId="{ACC9AEB3-DF11-413A-9849-FA0FC5C4864B}" type="presParOf" srcId="{B68B34BF-09F0-4C3F-953D-FD867DD60542}" destId="{1C6A22BB-D2C6-4527-821B-BC817FCCBD79}" srcOrd="0" destOrd="0" presId="urn:microsoft.com/office/officeart/2005/8/layout/process3"/>
    <dgm:cxn modelId="{AFC96316-733C-41A1-9F4D-23CCEDDF969A}" type="presParOf" srcId="{EA67A97C-9E21-4DA9-B708-629FEF261DFF}" destId="{C7B57D85-6252-4528-B3A4-8C6811EFFDA1}" srcOrd="6" destOrd="0" presId="urn:microsoft.com/office/officeart/2005/8/layout/process3"/>
    <dgm:cxn modelId="{A3952ADA-F8E3-4073-9B77-4A476CD18A1C}" type="presParOf" srcId="{C7B57D85-6252-4528-B3A4-8C6811EFFDA1}" destId="{AC259A4B-79E8-4026-89E7-1277E48861C1}" srcOrd="0" destOrd="0" presId="urn:microsoft.com/office/officeart/2005/8/layout/process3"/>
    <dgm:cxn modelId="{2885B8F1-D433-4E7E-B616-D862E17471FA}" type="presParOf" srcId="{C7B57D85-6252-4528-B3A4-8C6811EFFDA1}" destId="{5970D43C-B1B0-460C-8DB7-C22618488FFC}" srcOrd="1" destOrd="0" presId="urn:microsoft.com/office/officeart/2005/8/layout/process3"/>
    <dgm:cxn modelId="{34FC4D00-33F6-49C1-8083-1DFC857585CB}" type="presParOf" srcId="{C7B57D85-6252-4528-B3A4-8C6811EFFDA1}" destId="{F1EB9CB4-5F0F-4143-A9B3-D9A834E70AAD}" srcOrd="2" destOrd="0" presId="urn:microsoft.com/office/officeart/2005/8/layout/process3"/>
    <dgm:cxn modelId="{7DE266EB-C42D-45F2-ABD5-39AFB624FFA1}" type="presParOf" srcId="{EA67A97C-9E21-4DA9-B708-629FEF261DFF}" destId="{100E904E-EF46-479F-A693-E577F32FFA3E}" srcOrd="7" destOrd="0" presId="urn:microsoft.com/office/officeart/2005/8/layout/process3"/>
    <dgm:cxn modelId="{8B49982A-07E5-45A2-8092-42C0674E99EA}" type="presParOf" srcId="{100E904E-EF46-479F-A693-E577F32FFA3E}" destId="{9B0B9B40-6CEB-425A-A67C-872E8919EDFD}" srcOrd="0" destOrd="0" presId="urn:microsoft.com/office/officeart/2005/8/layout/process3"/>
    <dgm:cxn modelId="{C7DC8A5F-12C2-4490-BC11-C6B32851C53C}" type="presParOf" srcId="{EA67A97C-9E21-4DA9-B708-629FEF261DFF}" destId="{50829C2D-8AA2-476C-8BFA-342B578F65CC}" srcOrd="8" destOrd="0" presId="urn:microsoft.com/office/officeart/2005/8/layout/process3"/>
    <dgm:cxn modelId="{9FE323D4-DE8B-4C6D-87A5-818E185C36B2}" type="presParOf" srcId="{50829C2D-8AA2-476C-8BFA-342B578F65CC}" destId="{6417E8B3-762A-46E1-83CB-DB964DF2073D}" srcOrd="0" destOrd="0" presId="urn:microsoft.com/office/officeart/2005/8/layout/process3"/>
    <dgm:cxn modelId="{427D65ED-1BF3-4BCD-B6A7-6B72796E8150}" type="presParOf" srcId="{50829C2D-8AA2-476C-8BFA-342B578F65CC}" destId="{42F3B63C-4E3A-4821-BC80-6F626B884D1B}" srcOrd="1" destOrd="0" presId="urn:microsoft.com/office/officeart/2005/8/layout/process3"/>
    <dgm:cxn modelId="{8D3AFCF9-E31B-42FD-BC79-079D6D7DDFC7}" type="presParOf" srcId="{50829C2D-8AA2-476C-8BFA-342B578F65CC}" destId="{EDBE4D96-63EF-4F34-8A29-D68C2C6148F2}" srcOrd="2" destOrd="0" presId="urn:microsoft.com/office/officeart/2005/8/layout/process3"/>
    <dgm:cxn modelId="{119CB355-3AD1-4C5F-85D1-CD58B151F7C6}" type="presParOf" srcId="{EA67A97C-9E21-4DA9-B708-629FEF261DFF}" destId="{0CF4FB49-2A48-4F79-9E4B-EA07A4122CB8}" srcOrd="9" destOrd="0" presId="urn:microsoft.com/office/officeart/2005/8/layout/process3"/>
    <dgm:cxn modelId="{B1C5B6ED-F041-44F9-BF46-BB96789FB271}" type="presParOf" srcId="{0CF4FB49-2A48-4F79-9E4B-EA07A4122CB8}" destId="{7278D803-9E34-4238-B69A-DC94F76A547B}" srcOrd="0" destOrd="0" presId="urn:microsoft.com/office/officeart/2005/8/layout/process3"/>
    <dgm:cxn modelId="{B20F579A-7E98-49E5-99A5-35E6DFB27819}" type="presParOf" srcId="{EA67A97C-9E21-4DA9-B708-629FEF261DFF}" destId="{05C2ADC2-1DFA-483E-9EC6-44FAADC4206E}" srcOrd="10" destOrd="0" presId="urn:microsoft.com/office/officeart/2005/8/layout/process3"/>
    <dgm:cxn modelId="{B4CE76B0-C49F-4480-9861-33362DC4957F}" type="presParOf" srcId="{05C2ADC2-1DFA-483E-9EC6-44FAADC4206E}" destId="{8A4DB917-DB52-4B86-A103-2AF278EE21EC}" srcOrd="0" destOrd="0" presId="urn:microsoft.com/office/officeart/2005/8/layout/process3"/>
    <dgm:cxn modelId="{0D4030D5-F90D-4A3E-8046-598DA459729F}" type="presParOf" srcId="{05C2ADC2-1DFA-483E-9EC6-44FAADC4206E}" destId="{F86D1991-0049-4D2A-9BD1-A78D916DA3CE}" srcOrd="1" destOrd="0" presId="urn:microsoft.com/office/officeart/2005/8/layout/process3"/>
    <dgm:cxn modelId="{E2FA6765-656F-475F-92B0-26E60A372011}" type="presParOf" srcId="{05C2ADC2-1DFA-483E-9EC6-44FAADC4206E}" destId="{B58A0AF5-8A52-417B-B63A-557D339C0B94}" srcOrd="2" destOrd="0" presId="urn:microsoft.com/office/officeart/2005/8/layout/process3"/>
    <dgm:cxn modelId="{D31D3328-DD34-4A64-B525-5BF350C9AF75}" type="presParOf" srcId="{EA67A97C-9E21-4DA9-B708-629FEF261DFF}" destId="{56FD4D7E-7746-48D5-AC2E-D8C850809AD1}" srcOrd="11" destOrd="0" presId="urn:microsoft.com/office/officeart/2005/8/layout/process3"/>
    <dgm:cxn modelId="{534965A3-B968-4919-9CBD-793BB11E94DF}" type="presParOf" srcId="{56FD4D7E-7746-48D5-AC2E-D8C850809AD1}" destId="{F07DE81F-9CF3-409C-86BB-F2C6EFD2EA85}" srcOrd="0" destOrd="0" presId="urn:microsoft.com/office/officeart/2005/8/layout/process3"/>
    <dgm:cxn modelId="{820A3FB3-DF0E-4375-B6E8-115F56A5CBA4}" type="presParOf" srcId="{EA67A97C-9E21-4DA9-B708-629FEF261DFF}" destId="{733BA6C0-070F-4E48-857A-84255EDB705B}" srcOrd="12" destOrd="0" presId="urn:microsoft.com/office/officeart/2005/8/layout/process3"/>
    <dgm:cxn modelId="{3117DE9A-FFA7-40DA-BD11-6F24FA0E6D3E}" type="presParOf" srcId="{733BA6C0-070F-4E48-857A-84255EDB705B}" destId="{EA86EEF5-D306-460E-A2EE-6D9D6ED93205}" srcOrd="0" destOrd="0" presId="urn:microsoft.com/office/officeart/2005/8/layout/process3"/>
    <dgm:cxn modelId="{ED5F8126-DA96-480A-B383-AB0682600F31}" type="presParOf" srcId="{733BA6C0-070F-4E48-857A-84255EDB705B}" destId="{BE194790-B993-43C4-8B12-86321A48F062}" srcOrd="1" destOrd="0" presId="urn:microsoft.com/office/officeart/2005/8/layout/process3"/>
    <dgm:cxn modelId="{CF7980BD-4349-46B6-A972-E4A6AF90DE8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7AD8A393-4518-4594-84D0-A1F9D55B5C0A}" type="sibTrans" cxnId="{F3E16128-C651-4E75-BD66-F5FBBAF16D63}">
      <dgm:prSet/>
      <dgm:spPr/>
      <dgm:t>
        <a:bodyPr/>
        <a:lstStyle/>
        <a:p>
          <a:endParaRPr lang="en-US"/>
        </a:p>
      </dgm:t>
    </dgm:pt>
    <dgm:pt modelId="{F8185D03-9095-4D94-B8C4-09F10631FD6B}" type="parTrans" cxnId="{F3E16128-C651-4E75-BD66-F5FBBAF16D63}">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22AE82F-851C-4646-83B0-2CCD233AF2F3}" srcId="{41F91B57-2281-4788-AF40-32619B796445}" destId="{57368D83-30B6-4D27-B869-10992AA2161B}" srcOrd="0" destOrd="0" parTransId="{1FE6FF26-EEFC-48D5-8A96-B26041968C8D}" sibTransId="{2D8D0A75-5BD6-406F-A2A0-CBA16A4C0EB3}"/>
    <dgm:cxn modelId="{2B9603F9-C076-4F1C-AAD6-544E4832EF98}"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B778164-483D-4F4C-B989-BCB8935E1E25}" type="presOf" srcId="{9B4294E8-752F-4E93-AB9F-568A7BA478C7}" destId="{100E904E-EF46-479F-A693-E577F32FFA3E}" srcOrd="0" destOrd="0" presId="urn:microsoft.com/office/officeart/2005/8/layout/process3"/>
    <dgm:cxn modelId="{48152AC9-6D28-4065-A48F-8D9739231DBB}" type="presOf" srcId="{6CC9E793-5170-4E33-845F-58E975468824}" destId="{A8388008-4FE7-4EDE-9100-459E73430094}" srcOrd="0" destOrd="0" presId="urn:microsoft.com/office/officeart/2005/8/layout/process3"/>
    <dgm:cxn modelId="{E2C1BDF7-917D-4198-84BC-7725C8DF8BFC}" type="presOf" srcId="{52DCE8DD-81DC-4841-82B8-4A87B9E640B8}" destId="{B68B34BF-09F0-4C3F-953D-FD867DD60542}" srcOrd="0" destOrd="0" presId="urn:microsoft.com/office/officeart/2005/8/layout/process3"/>
    <dgm:cxn modelId="{CB049DEF-0682-4D84-AEEA-C096B727799F}" type="presOf" srcId="{31A4415A-4DE1-44F8-A7BA-E6BA1871EC32}" destId="{56FD4D7E-7746-48D5-AC2E-D8C850809AD1}"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3912AE59-AEEC-4B67-BC4E-835B8CCB677D}"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FFF701DA-D69C-4AB8-80C9-A7C58FEEE26A}" type="presOf" srcId="{DA1CE27B-E644-46A7-9CDC-E2159E093A2F}" destId="{0CF4FB49-2A48-4F79-9E4B-EA07A4122CB8}" srcOrd="0" destOrd="0" presId="urn:microsoft.com/office/officeart/2005/8/layout/process3"/>
    <dgm:cxn modelId="{4AA79304-EC76-4AAE-9869-1624F8CC1467}" type="presOf" srcId="{51AF6CEA-3AE1-4EF4-86EF-657D2498CDAB}" destId="{9467C1AB-B05B-43BB-99FE-F6C1B4DDEBFC}" srcOrd="0" destOrd="0" presId="urn:microsoft.com/office/officeart/2005/8/layout/process3"/>
    <dgm:cxn modelId="{D1F585E4-7A09-4790-8E39-6586996420B3}" type="presOf" srcId="{9B4294E8-752F-4E93-AB9F-568A7BA478C7}" destId="{9B0B9B40-6CEB-425A-A67C-872E8919EDFD}" srcOrd="1" destOrd="0" presId="urn:microsoft.com/office/officeart/2005/8/layout/process3"/>
    <dgm:cxn modelId="{C92B6A80-03B3-4721-B77C-3F97F65A5293}" type="presOf" srcId="{DD39021E-9E1F-489F-A2EE-42069DE8A480}" destId="{EA86EEF5-D306-460E-A2EE-6D9D6ED93205}" srcOrd="0" destOrd="0" presId="urn:microsoft.com/office/officeart/2005/8/layout/process3"/>
    <dgm:cxn modelId="{61667DC7-7E67-414E-8C72-C5FFE33B3950}" type="presOf" srcId="{E44B7967-0C69-46E4-9F3C-16FCA3A858C1}" destId="{091EF690-9E2B-43A0-A846-3CBEDC15EB6C}" srcOrd="0" destOrd="0" presId="urn:microsoft.com/office/officeart/2005/8/layout/process3"/>
    <dgm:cxn modelId="{A4DECB2B-DD44-4799-BD01-8934822786BD}" type="presOf" srcId="{51AF6CEA-3AE1-4EF4-86EF-657D2498CDAB}" destId="{3D7AF4B1-1117-4691-8303-7FF8A026D67D}" srcOrd="1" destOrd="0" presId="urn:microsoft.com/office/officeart/2005/8/layout/process3"/>
    <dgm:cxn modelId="{8975C70D-167C-4E21-A3E6-021C97EC58AE}" type="presOf" srcId="{57368D83-30B6-4D27-B869-10992AA2161B}" destId="{EDBE4D96-63EF-4F34-8A29-D68C2C6148F2}" srcOrd="0" destOrd="0" presId="urn:microsoft.com/office/officeart/2005/8/layout/process3"/>
    <dgm:cxn modelId="{6C059E3E-BC9A-4507-B0E9-5B015A4608F0}" type="presOf" srcId="{CC916ECF-F6D0-4E3E-B890-9B16B9B57F63}" destId="{8A4DB917-DB52-4B86-A103-2AF278EE21EC}" srcOrd="0" destOrd="0" presId="urn:microsoft.com/office/officeart/2005/8/layout/process3"/>
    <dgm:cxn modelId="{620A41BE-C84A-4AD2-896D-C5C596AF6A22}" type="presOf" srcId="{41F91B57-2281-4788-AF40-32619B796445}" destId="{6417E8B3-762A-46E1-83CB-DB964DF2073D}" srcOrd="0" destOrd="0" presId="urn:microsoft.com/office/officeart/2005/8/layout/process3"/>
    <dgm:cxn modelId="{9092B1C3-BC58-4D15-BF9B-A2CC6CA78026}" type="presOf" srcId="{E44B7967-0C69-46E4-9F3C-16FCA3A858C1}" destId="{9B172768-A8CA-4271-9A8F-2DF18CADC227}" srcOrd="1" destOrd="0" presId="urn:microsoft.com/office/officeart/2005/8/layout/process3"/>
    <dgm:cxn modelId="{92FEAFF8-C7D3-4BB0-8377-77B02573A79E}" type="presOf" srcId="{6CC9E793-5170-4E33-845F-58E975468824}" destId="{E526E2FA-6A00-465B-A127-5129E0A46D17}" srcOrd="1" destOrd="0" presId="urn:microsoft.com/office/officeart/2005/8/layout/process3"/>
    <dgm:cxn modelId="{9AC91A1E-9F12-4AC4-80CE-EB87D79AD1DE}" type="presOf" srcId="{BCF071D9-45E8-4A4C-ADE1-A73BA7BC01CE}" destId="{CF8D4909-68CF-493C-BDDF-A894861CAFA6}" srcOrd="0" destOrd="0" presId="urn:microsoft.com/office/officeart/2005/8/layout/process3"/>
    <dgm:cxn modelId="{8E778DD0-D855-4357-A14F-A5C3DA17296C}" type="presOf" srcId="{52DCE8DD-81DC-4841-82B8-4A87B9E640B8}" destId="{1C6A22BB-D2C6-4527-821B-BC817FCCBD79}" srcOrd="1" destOrd="0" presId="urn:microsoft.com/office/officeart/2005/8/layout/process3"/>
    <dgm:cxn modelId="{A6FFBF26-7ED1-49E7-A6F0-28AAB4EBAB9E}" type="presOf" srcId="{41F91B57-2281-4788-AF40-32619B796445}" destId="{42F3B63C-4E3A-4821-BC80-6F626B884D1B}" srcOrd="1" destOrd="0" presId="urn:microsoft.com/office/officeart/2005/8/layout/process3"/>
    <dgm:cxn modelId="{59AAF438-2BDB-4F27-A176-273D25CBFBD7}" type="presOf" srcId="{31A4415A-4DE1-44F8-A7BA-E6BA1871EC32}" destId="{F07DE81F-9CF3-409C-86BB-F2C6EFD2EA85}"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A452070-3CC6-414D-90B4-E0529AE7E4FE}" type="presOf" srcId="{993304ED-8D99-4E7D-BC24-96D4049379D9}" destId="{FEB40A45-0DF4-43F5-AF7C-8C73C00A7A9F}" srcOrd="0" destOrd="0" presId="urn:microsoft.com/office/officeart/2005/8/layout/process3"/>
    <dgm:cxn modelId="{BA30F03F-35F7-47C8-A41E-EE341C209D0D}" type="presOf" srcId="{7AD8A393-4518-4594-84D0-A1F9D55B5C0A}" destId="{5FEFB36F-563C-47B6-8306-9CA175206F95}"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8E8E933B-164C-4FEC-9115-4FD82B9A03B3}" type="presOf" srcId="{7AD8A393-4518-4594-84D0-A1F9D55B5C0A}" destId="{A1E1D96C-CCFE-475E-A6B4-06624DC43F38}" srcOrd="1" destOrd="0" presId="urn:microsoft.com/office/officeart/2005/8/layout/process3"/>
    <dgm:cxn modelId="{83F6E9C0-0039-4FA9-9D00-3E4B8BB5C160}" type="presOf" srcId="{31DCFB3A-65D8-4420-BA59-B212EDBD5B59}" destId="{6A128612-5D2C-4538-9C85-0720F5086AAC}" srcOrd="0" destOrd="0" presId="urn:microsoft.com/office/officeart/2005/8/layout/process3"/>
    <dgm:cxn modelId="{11E2C4D1-9628-48DB-94B9-B73AE5B6F268}" type="presOf" srcId="{BDB47096-FCC4-4BED-A062-955AA665D692}" destId="{F1EB9CB4-5F0F-4143-A9B3-D9A834E70AA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E4482DF8-AEB9-4B14-A061-230F52C92204}" type="presOf" srcId="{4E5B2681-DCD2-43FC-A1F1-1AA3A8A9A3C4}" destId="{7AA8DCE0-4C12-40BA-884B-2D95568987CB}" srcOrd="1" destOrd="0" presId="urn:microsoft.com/office/officeart/2005/8/layout/process3"/>
    <dgm:cxn modelId="{AB3C6EE1-17BF-4F43-B97F-1860943B163E}" type="presOf" srcId="{E83FDDF7-FFE4-401E-813A-41BF1D76ED3C}" destId="{EA67A97C-9E21-4DA9-B708-629FEF261DFF}" srcOrd="0" destOrd="0" presId="urn:microsoft.com/office/officeart/2005/8/layout/process3"/>
    <dgm:cxn modelId="{220DE401-8AE5-4D34-963D-1360AF2ED6E6}" type="presOf" srcId="{CC916ECF-F6D0-4E3E-B890-9B16B9B57F63}" destId="{F86D1991-0049-4D2A-9BD1-A78D916DA3CE}" srcOrd="1" destOrd="0" presId="urn:microsoft.com/office/officeart/2005/8/layout/process3"/>
    <dgm:cxn modelId="{F907C0B1-CE84-4102-8FCE-FD5368D9DFCA}" type="presOf" srcId="{BF678540-2006-4B63-8926-A7E598C312A1}" destId="{AC259A4B-79E8-4026-89E7-1277E48861C1}" srcOrd="0" destOrd="0" presId="urn:microsoft.com/office/officeart/2005/8/layout/process3"/>
    <dgm:cxn modelId="{5E0C1149-6D13-4ADF-896C-9D56817953D2}"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F61970AD-7C52-421A-91FB-46AF0117C540}" type="presOf" srcId="{DD39021E-9E1F-489F-A2EE-42069DE8A480}" destId="{BE194790-B993-43C4-8B12-86321A48F062}" srcOrd="1" destOrd="0" presId="urn:microsoft.com/office/officeart/2005/8/layout/process3"/>
    <dgm:cxn modelId="{3BAC3661-D712-4D65-9BF3-4D6EEFDF6D5C}" type="presOf" srcId="{DA1CE27B-E644-46A7-9CDC-E2159E093A2F}" destId="{7278D803-9E34-4238-B69A-DC94F76A547B}"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883D886E-7C65-4CF7-91BF-BFD66C4B6F87}" type="presOf" srcId="{BF678540-2006-4B63-8926-A7E598C312A1}" destId="{5970D43C-B1B0-460C-8DB7-C22618488FFC}" srcOrd="1" destOrd="0" presId="urn:microsoft.com/office/officeart/2005/8/layout/process3"/>
    <dgm:cxn modelId="{B0733CE5-1BC2-4EF6-99E5-E8EEBB705F98}" type="presParOf" srcId="{EA67A97C-9E21-4DA9-B708-629FEF261DFF}" destId="{9EAD45F3-6B0B-45A2-8508-943D43A9B6FC}" srcOrd="0" destOrd="0" presId="urn:microsoft.com/office/officeart/2005/8/layout/process3"/>
    <dgm:cxn modelId="{602AFE63-8F0B-4D50-AA4B-34F730E27CE6}" type="presParOf" srcId="{9EAD45F3-6B0B-45A2-8508-943D43A9B6FC}" destId="{A8388008-4FE7-4EDE-9100-459E73430094}" srcOrd="0" destOrd="0" presId="urn:microsoft.com/office/officeart/2005/8/layout/process3"/>
    <dgm:cxn modelId="{7DEAB187-F7A3-4C3C-8778-A53D1F4ADBF3}" type="presParOf" srcId="{9EAD45F3-6B0B-45A2-8508-943D43A9B6FC}" destId="{E526E2FA-6A00-465B-A127-5129E0A46D17}" srcOrd="1" destOrd="0" presId="urn:microsoft.com/office/officeart/2005/8/layout/process3"/>
    <dgm:cxn modelId="{53D3CB49-2515-4634-BEFD-BA05E5439EA3}" type="presParOf" srcId="{9EAD45F3-6B0B-45A2-8508-943D43A9B6FC}" destId="{6A128612-5D2C-4538-9C85-0720F5086AAC}" srcOrd="2" destOrd="0" presId="urn:microsoft.com/office/officeart/2005/8/layout/process3"/>
    <dgm:cxn modelId="{C6350A9D-DA8B-4A6C-9150-89B38CC7D220}" type="presParOf" srcId="{EA67A97C-9E21-4DA9-B708-629FEF261DFF}" destId="{9467C1AB-B05B-43BB-99FE-F6C1B4DDEBFC}" srcOrd="1" destOrd="0" presId="urn:microsoft.com/office/officeart/2005/8/layout/process3"/>
    <dgm:cxn modelId="{52BF0930-8D0E-4125-9E54-1A1877748810}" type="presParOf" srcId="{9467C1AB-B05B-43BB-99FE-F6C1B4DDEBFC}" destId="{3D7AF4B1-1117-4691-8303-7FF8A026D67D}" srcOrd="0" destOrd="0" presId="urn:microsoft.com/office/officeart/2005/8/layout/process3"/>
    <dgm:cxn modelId="{2D45E95C-016F-4E0B-8086-D7621A643065}" type="presParOf" srcId="{EA67A97C-9E21-4DA9-B708-629FEF261DFF}" destId="{70429725-9DD9-4BA7-940C-A07D14515702}" srcOrd="2" destOrd="0" presId="urn:microsoft.com/office/officeart/2005/8/layout/process3"/>
    <dgm:cxn modelId="{5AB2436C-E57F-4875-8ACC-C43E297821FC}" type="presParOf" srcId="{70429725-9DD9-4BA7-940C-A07D14515702}" destId="{091EF690-9E2B-43A0-A846-3CBEDC15EB6C}" srcOrd="0" destOrd="0" presId="urn:microsoft.com/office/officeart/2005/8/layout/process3"/>
    <dgm:cxn modelId="{147AD685-FFF4-4F10-AA43-EA016967B60E}" type="presParOf" srcId="{70429725-9DD9-4BA7-940C-A07D14515702}" destId="{9B172768-A8CA-4271-9A8F-2DF18CADC227}" srcOrd="1" destOrd="0" presId="urn:microsoft.com/office/officeart/2005/8/layout/process3"/>
    <dgm:cxn modelId="{D8B69052-371B-4C26-8977-693F8D2500C9}" type="presParOf" srcId="{70429725-9DD9-4BA7-940C-A07D14515702}" destId="{FEB40A45-0DF4-43F5-AF7C-8C73C00A7A9F}" srcOrd="2" destOrd="0" presId="urn:microsoft.com/office/officeart/2005/8/layout/process3"/>
    <dgm:cxn modelId="{2B1A822B-1040-484A-A4AD-F4443CBF8521}" type="presParOf" srcId="{EA67A97C-9E21-4DA9-B708-629FEF261DFF}" destId="{5FEFB36F-563C-47B6-8306-9CA175206F95}" srcOrd="3" destOrd="0" presId="urn:microsoft.com/office/officeart/2005/8/layout/process3"/>
    <dgm:cxn modelId="{6A095643-A4D9-4D44-BEBE-4AFAC11593C1}" type="presParOf" srcId="{5FEFB36F-563C-47B6-8306-9CA175206F95}" destId="{A1E1D96C-CCFE-475E-A6B4-06624DC43F38}" srcOrd="0" destOrd="0" presId="urn:microsoft.com/office/officeart/2005/8/layout/process3"/>
    <dgm:cxn modelId="{CB6F165F-9B33-499D-B0FE-A36C46A4EDB9}" type="presParOf" srcId="{EA67A97C-9E21-4DA9-B708-629FEF261DFF}" destId="{2E5BF378-345F-4450-9808-BB7746DDD81A}" srcOrd="4" destOrd="0" presId="urn:microsoft.com/office/officeart/2005/8/layout/process3"/>
    <dgm:cxn modelId="{C3C5C47D-6EC5-41F6-8967-7A3726385141}" type="presParOf" srcId="{2E5BF378-345F-4450-9808-BB7746DDD81A}" destId="{9D2A21A6-9544-4CBD-AA99-E4D6C8D80118}" srcOrd="0" destOrd="0" presId="urn:microsoft.com/office/officeart/2005/8/layout/process3"/>
    <dgm:cxn modelId="{9713CF39-93D3-4916-B398-0944A307823D}" type="presParOf" srcId="{2E5BF378-345F-4450-9808-BB7746DDD81A}" destId="{7AA8DCE0-4C12-40BA-884B-2D95568987CB}" srcOrd="1" destOrd="0" presId="urn:microsoft.com/office/officeart/2005/8/layout/process3"/>
    <dgm:cxn modelId="{C89E24F4-DBCA-4689-A27A-D86CFFFB6326}" type="presParOf" srcId="{2E5BF378-345F-4450-9808-BB7746DDD81A}" destId="{8889DB38-9A23-4ED5-B7DD-3ED5EE2A2FAE}" srcOrd="2" destOrd="0" presId="urn:microsoft.com/office/officeart/2005/8/layout/process3"/>
    <dgm:cxn modelId="{AD75D55F-5B80-440C-8AB8-A3F7D9A618E5}" type="presParOf" srcId="{EA67A97C-9E21-4DA9-B708-629FEF261DFF}" destId="{B68B34BF-09F0-4C3F-953D-FD867DD60542}" srcOrd="5" destOrd="0" presId="urn:microsoft.com/office/officeart/2005/8/layout/process3"/>
    <dgm:cxn modelId="{885F0469-73AB-40EE-A1C8-3734C9A2335B}" type="presParOf" srcId="{B68B34BF-09F0-4C3F-953D-FD867DD60542}" destId="{1C6A22BB-D2C6-4527-821B-BC817FCCBD79}" srcOrd="0" destOrd="0" presId="urn:microsoft.com/office/officeart/2005/8/layout/process3"/>
    <dgm:cxn modelId="{6F52A6B5-BA19-4670-B419-E26F975BBC48}" type="presParOf" srcId="{EA67A97C-9E21-4DA9-B708-629FEF261DFF}" destId="{C7B57D85-6252-4528-B3A4-8C6811EFFDA1}" srcOrd="6" destOrd="0" presId="urn:microsoft.com/office/officeart/2005/8/layout/process3"/>
    <dgm:cxn modelId="{051AB3A5-0245-4443-BF1A-630418D5980C}" type="presParOf" srcId="{C7B57D85-6252-4528-B3A4-8C6811EFFDA1}" destId="{AC259A4B-79E8-4026-89E7-1277E48861C1}" srcOrd="0" destOrd="0" presId="urn:microsoft.com/office/officeart/2005/8/layout/process3"/>
    <dgm:cxn modelId="{0E9423AC-E820-4612-80C0-106AF8842BAC}" type="presParOf" srcId="{C7B57D85-6252-4528-B3A4-8C6811EFFDA1}" destId="{5970D43C-B1B0-460C-8DB7-C22618488FFC}" srcOrd="1" destOrd="0" presId="urn:microsoft.com/office/officeart/2005/8/layout/process3"/>
    <dgm:cxn modelId="{0C7CA854-840C-4E08-8BF1-532205A6D74D}" type="presParOf" srcId="{C7B57D85-6252-4528-B3A4-8C6811EFFDA1}" destId="{F1EB9CB4-5F0F-4143-A9B3-D9A834E70AAD}" srcOrd="2" destOrd="0" presId="urn:microsoft.com/office/officeart/2005/8/layout/process3"/>
    <dgm:cxn modelId="{E0717742-09F1-49D0-82D1-FE8C0E3D6341}" type="presParOf" srcId="{EA67A97C-9E21-4DA9-B708-629FEF261DFF}" destId="{100E904E-EF46-479F-A693-E577F32FFA3E}" srcOrd="7" destOrd="0" presId="urn:microsoft.com/office/officeart/2005/8/layout/process3"/>
    <dgm:cxn modelId="{7417A8B4-C137-4D31-8BB0-F1BC06DBDE1F}" type="presParOf" srcId="{100E904E-EF46-479F-A693-E577F32FFA3E}" destId="{9B0B9B40-6CEB-425A-A67C-872E8919EDFD}" srcOrd="0" destOrd="0" presId="urn:microsoft.com/office/officeart/2005/8/layout/process3"/>
    <dgm:cxn modelId="{BFD54D46-E31D-4035-BF99-81E098D688DB}" type="presParOf" srcId="{EA67A97C-9E21-4DA9-B708-629FEF261DFF}" destId="{50829C2D-8AA2-476C-8BFA-342B578F65CC}" srcOrd="8" destOrd="0" presId="urn:microsoft.com/office/officeart/2005/8/layout/process3"/>
    <dgm:cxn modelId="{FDB96585-5B1F-422A-B1B8-1C3F03BCBDE3}" type="presParOf" srcId="{50829C2D-8AA2-476C-8BFA-342B578F65CC}" destId="{6417E8B3-762A-46E1-83CB-DB964DF2073D}" srcOrd="0" destOrd="0" presId="urn:microsoft.com/office/officeart/2005/8/layout/process3"/>
    <dgm:cxn modelId="{D01C1D6E-5E7A-4A35-929C-0A63EC6A3000}" type="presParOf" srcId="{50829C2D-8AA2-476C-8BFA-342B578F65CC}" destId="{42F3B63C-4E3A-4821-BC80-6F626B884D1B}" srcOrd="1" destOrd="0" presId="urn:microsoft.com/office/officeart/2005/8/layout/process3"/>
    <dgm:cxn modelId="{DDC41278-8AB6-4C1D-92EF-EEDD86C572EB}" type="presParOf" srcId="{50829C2D-8AA2-476C-8BFA-342B578F65CC}" destId="{EDBE4D96-63EF-4F34-8A29-D68C2C6148F2}" srcOrd="2" destOrd="0" presId="urn:microsoft.com/office/officeart/2005/8/layout/process3"/>
    <dgm:cxn modelId="{7D8CCC5F-96DF-4D99-8497-56A4B9C22E75}" type="presParOf" srcId="{EA67A97C-9E21-4DA9-B708-629FEF261DFF}" destId="{0CF4FB49-2A48-4F79-9E4B-EA07A4122CB8}" srcOrd="9" destOrd="0" presId="urn:microsoft.com/office/officeart/2005/8/layout/process3"/>
    <dgm:cxn modelId="{A0AD877A-A139-4D0A-825A-A4EE24CD418D}" type="presParOf" srcId="{0CF4FB49-2A48-4F79-9E4B-EA07A4122CB8}" destId="{7278D803-9E34-4238-B69A-DC94F76A547B}" srcOrd="0" destOrd="0" presId="urn:microsoft.com/office/officeart/2005/8/layout/process3"/>
    <dgm:cxn modelId="{CF7553FA-051E-4759-8DD0-CDF3C848DDFD}" type="presParOf" srcId="{EA67A97C-9E21-4DA9-B708-629FEF261DFF}" destId="{05C2ADC2-1DFA-483E-9EC6-44FAADC4206E}" srcOrd="10" destOrd="0" presId="urn:microsoft.com/office/officeart/2005/8/layout/process3"/>
    <dgm:cxn modelId="{1DEBDFDA-F601-44AE-A3BD-0AFDE413E7AF}" type="presParOf" srcId="{05C2ADC2-1DFA-483E-9EC6-44FAADC4206E}" destId="{8A4DB917-DB52-4B86-A103-2AF278EE21EC}" srcOrd="0" destOrd="0" presId="urn:microsoft.com/office/officeart/2005/8/layout/process3"/>
    <dgm:cxn modelId="{CCABB76F-C9BC-4987-B7AE-0ED39884EB1B}" type="presParOf" srcId="{05C2ADC2-1DFA-483E-9EC6-44FAADC4206E}" destId="{F86D1991-0049-4D2A-9BD1-A78D916DA3CE}" srcOrd="1" destOrd="0" presId="urn:microsoft.com/office/officeart/2005/8/layout/process3"/>
    <dgm:cxn modelId="{5BD1A460-78DB-45AB-9BDB-80C618F5548E}" type="presParOf" srcId="{05C2ADC2-1DFA-483E-9EC6-44FAADC4206E}" destId="{B58A0AF5-8A52-417B-B63A-557D339C0B94}" srcOrd="2" destOrd="0" presId="urn:microsoft.com/office/officeart/2005/8/layout/process3"/>
    <dgm:cxn modelId="{4BB2451D-1D09-41A0-AA33-A173FE7F7145}" type="presParOf" srcId="{EA67A97C-9E21-4DA9-B708-629FEF261DFF}" destId="{56FD4D7E-7746-48D5-AC2E-D8C850809AD1}" srcOrd="11" destOrd="0" presId="urn:microsoft.com/office/officeart/2005/8/layout/process3"/>
    <dgm:cxn modelId="{5B120F49-CD2C-42AB-B80A-060AC9955B5A}" type="presParOf" srcId="{56FD4D7E-7746-48D5-AC2E-D8C850809AD1}" destId="{F07DE81F-9CF3-409C-86BB-F2C6EFD2EA85}" srcOrd="0" destOrd="0" presId="urn:microsoft.com/office/officeart/2005/8/layout/process3"/>
    <dgm:cxn modelId="{46A948DF-A73D-4455-87BC-D48C7A7079AF}" type="presParOf" srcId="{EA67A97C-9E21-4DA9-B708-629FEF261DFF}" destId="{733BA6C0-070F-4E48-857A-84255EDB705B}" srcOrd="12" destOrd="0" presId="urn:microsoft.com/office/officeart/2005/8/layout/process3"/>
    <dgm:cxn modelId="{CFDD19AB-F682-4417-97E1-9BCFEF885942}" type="presParOf" srcId="{733BA6C0-070F-4E48-857A-84255EDB705B}" destId="{EA86EEF5-D306-460E-A2EE-6D9D6ED93205}" srcOrd="0" destOrd="0" presId="urn:microsoft.com/office/officeart/2005/8/layout/process3"/>
    <dgm:cxn modelId="{18EF360F-B946-409E-8355-B3351E28BB74}" type="presParOf" srcId="{733BA6C0-070F-4E48-857A-84255EDB705B}" destId="{BE194790-B993-43C4-8B12-86321A48F062}" srcOrd="1" destOrd="0" presId="urn:microsoft.com/office/officeart/2005/8/layout/process3"/>
    <dgm:cxn modelId="{EF7A7B08-D3B1-4575-A9BA-5657E8410BC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DB2F619-521F-4E61-B820-331E0D15A689}" type="presOf" srcId="{7AD8A393-4518-4594-84D0-A1F9D55B5C0A}" destId="{A1E1D96C-CCFE-475E-A6B4-06624DC43F38}" srcOrd="1" destOrd="0" presId="urn:microsoft.com/office/officeart/2005/8/layout/process3"/>
    <dgm:cxn modelId="{B343D6C6-95E5-4D7D-8BE6-BA263DF9EB8A}" type="presOf" srcId="{52DCE8DD-81DC-4841-82B8-4A87B9E640B8}" destId="{B68B34BF-09F0-4C3F-953D-FD867DD60542}" srcOrd="0" destOrd="0" presId="urn:microsoft.com/office/officeart/2005/8/layout/process3"/>
    <dgm:cxn modelId="{08C00B0D-4CA7-4F75-99BE-CAADCE994790}" type="presOf" srcId="{CC916ECF-F6D0-4E3E-B890-9B16B9B57F63}" destId="{F86D1991-0049-4D2A-9BD1-A78D916DA3CE}" srcOrd="1" destOrd="0" presId="urn:microsoft.com/office/officeart/2005/8/layout/process3"/>
    <dgm:cxn modelId="{17E01D90-ADC4-45AE-887B-335C3EA0D40D}" type="presOf" srcId="{31DCFB3A-65D8-4420-BA59-B212EDBD5B59}" destId="{6A128612-5D2C-4538-9C85-0720F5086AAC}"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6D564E0-4F0E-472C-BD9B-6BC15ADCD9A6}" type="presOf" srcId="{52DCE8DD-81DC-4841-82B8-4A87B9E640B8}" destId="{1C6A22BB-D2C6-4527-821B-BC817FCCBD79}" srcOrd="1"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736FC53F-0172-4D7C-9175-3F250DC1CE2F}" type="presOf" srcId="{9B4294E8-752F-4E93-AB9F-568A7BA478C7}" destId="{100E904E-EF46-479F-A693-E577F32FFA3E}" srcOrd="0" destOrd="0" presId="urn:microsoft.com/office/officeart/2005/8/layout/process3"/>
    <dgm:cxn modelId="{7C44BE3A-0C03-48D0-9EBB-B1A8A9F6324E}" type="presOf" srcId="{71FA5E5C-AA75-4E60-AE9D-555B2D29E114}" destId="{8889DB38-9A23-4ED5-B7DD-3ED5EE2A2FAE}" srcOrd="0" destOrd="0" presId="urn:microsoft.com/office/officeart/2005/8/layout/process3"/>
    <dgm:cxn modelId="{343C9A82-3223-44C4-9848-517DB5F7C590}" type="presOf" srcId="{51AF6CEA-3AE1-4EF4-86EF-657D2498CDAB}" destId="{3D7AF4B1-1117-4691-8303-7FF8A026D67D}" srcOrd="1" destOrd="0" presId="urn:microsoft.com/office/officeart/2005/8/layout/process3"/>
    <dgm:cxn modelId="{7188B96E-480A-40C6-AAE7-FD15BD189836}" type="presOf" srcId="{31A4415A-4DE1-44F8-A7BA-E6BA1871EC32}" destId="{56FD4D7E-7746-48D5-AC2E-D8C850809AD1}" srcOrd="0" destOrd="0" presId="urn:microsoft.com/office/officeart/2005/8/layout/process3"/>
    <dgm:cxn modelId="{13967C5E-C99C-40E9-92BB-A66935B88FB2}" type="presOf" srcId="{DA1CE27B-E644-46A7-9CDC-E2159E093A2F}" destId="{7278D803-9E34-4238-B69A-DC94F76A547B}" srcOrd="1" destOrd="0" presId="urn:microsoft.com/office/officeart/2005/8/layout/process3"/>
    <dgm:cxn modelId="{2C444431-841A-4945-BDA4-EF43112317AE}" type="presOf" srcId="{BDB47096-FCC4-4BED-A062-955AA665D692}" destId="{F1EB9CB4-5F0F-4143-A9B3-D9A834E70AAD}" srcOrd="0" destOrd="0" presId="urn:microsoft.com/office/officeart/2005/8/layout/process3"/>
    <dgm:cxn modelId="{87AF2441-1167-4642-8619-57502771C500}"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AA17BF20-BF26-4CD3-91CC-0B4F8D180970}" type="presOf" srcId="{9B4294E8-752F-4E93-AB9F-568A7BA478C7}" destId="{9B0B9B40-6CEB-425A-A67C-872E8919EDFD}" srcOrd="1" destOrd="0" presId="urn:microsoft.com/office/officeart/2005/8/layout/process3"/>
    <dgm:cxn modelId="{880C94A8-EDD8-48B7-B38C-81B57F59E4AC}" type="presOf" srcId="{31A4415A-4DE1-44F8-A7BA-E6BA1871EC32}" destId="{F07DE81F-9CF3-409C-86BB-F2C6EFD2EA85}" srcOrd="1" destOrd="0" presId="urn:microsoft.com/office/officeart/2005/8/layout/process3"/>
    <dgm:cxn modelId="{FAB610CA-3CD2-4742-9A93-5A253BE3DBF4}" type="presOf" srcId="{DD39021E-9E1F-489F-A2EE-42069DE8A480}" destId="{EA86EEF5-D306-460E-A2EE-6D9D6ED93205}" srcOrd="0" destOrd="0" presId="urn:microsoft.com/office/officeart/2005/8/layout/process3"/>
    <dgm:cxn modelId="{FA48CDE8-0D11-4DBA-BABF-0A20D3462440}" type="presOf" srcId="{DD39021E-9E1F-489F-A2EE-42069DE8A480}" destId="{BE194790-B993-43C4-8B12-86321A48F062}" srcOrd="1" destOrd="0" presId="urn:microsoft.com/office/officeart/2005/8/layout/process3"/>
    <dgm:cxn modelId="{22D8AEEA-8E0F-4804-8996-EB48F2896C3D}" type="presOf" srcId="{993304ED-8D99-4E7D-BC24-96D4049379D9}" destId="{FEB40A45-0DF4-43F5-AF7C-8C73C00A7A9F}" srcOrd="0" destOrd="0" presId="urn:microsoft.com/office/officeart/2005/8/layout/process3"/>
    <dgm:cxn modelId="{02ECBFD6-2995-49A6-A7E5-22F30611260D}" type="presOf" srcId="{CC916ECF-F6D0-4E3E-B890-9B16B9B57F63}" destId="{8A4DB917-DB52-4B86-A103-2AF278EE21EC}"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D9338169-D797-41F0-941C-A8700D09BF36}" type="presOf" srcId="{4E5B2681-DCD2-43FC-A1F1-1AA3A8A9A3C4}" destId="{9D2A21A6-9544-4CBD-AA99-E4D6C8D80118}"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8EAF820-530D-4978-A6A2-ACF0CF5AFDF0}" type="presOf" srcId="{6CC9E793-5170-4E33-845F-58E975468824}" destId="{E526E2FA-6A00-465B-A127-5129E0A46D17}" srcOrd="1" destOrd="0" presId="urn:microsoft.com/office/officeart/2005/8/layout/process3"/>
    <dgm:cxn modelId="{2EA7F52C-5A68-421C-BD2F-CD79AC65DF28}" type="presOf" srcId="{41F91B57-2281-4788-AF40-32619B796445}" destId="{6417E8B3-762A-46E1-83CB-DB964DF2073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154D38B4-DAFC-408F-B0F1-EF4BF106FDDC}" type="presOf" srcId="{6CC9E793-5170-4E33-845F-58E975468824}" destId="{A8388008-4FE7-4EDE-9100-459E73430094}" srcOrd="0" destOrd="0" presId="urn:microsoft.com/office/officeart/2005/8/layout/process3"/>
    <dgm:cxn modelId="{4F508D70-53A8-4733-9D76-64696FB32457}" type="presOf" srcId="{41F91B57-2281-4788-AF40-32619B796445}" destId="{42F3B63C-4E3A-4821-BC80-6F626B884D1B}" srcOrd="1" destOrd="0" presId="urn:microsoft.com/office/officeart/2005/8/layout/process3"/>
    <dgm:cxn modelId="{DBE57F3D-D0A3-477A-B312-7794CE9A5039}" type="presOf" srcId="{E44B7967-0C69-46E4-9F3C-16FCA3A858C1}" destId="{091EF690-9E2B-43A0-A846-3CBEDC15EB6C}" srcOrd="0" destOrd="0" presId="urn:microsoft.com/office/officeart/2005/8/layout/process3"/>
    <dgm:cxn modelId="{E3FA0501-3C52-4041-BC22-A044761BC827}" type="presOf" srcId="{BF678540-2006-4B63-8926-A7E598C312A1}" destId="{AC259A4B-79E8-4026-89E7-1277E48861C1}" srcOrd="0" destOrd="0" presId="urn:microsoft.com/office/officeart/2005/8/layout/process3"/>
    <dgm:cxn modelId="{5BB17C4B-4BF2-428C-BF76-3D8DDAF7F998}" type="presOf" srcId="{E44B7967-0C69-46E4-9F3C-16FCA3A858C1}" destId="{9B172768-A8CA-4271-9A8F-2DF18CADC227}" srcOrd="1" destOrd="0" presId="urn:microsoft.com/office/officeart/2005/8/layout/process3"/>
    <dgm:cxn modelId="{7C14609A-0675-4509-B3F1-2C22DC4CCC44}" type="presOf" srcId="{4E5B2681-DCD2-43FC-A1F1-1AA3A8A9A3C4}" destId="{7AA8DCE0-4C12-40BA-884B-2D95568987CB}" srcOrd="1" destOrd="0" presId="urn:microsoft.com/office/officeart/2005/8/layout/process3"/>
    <dgm:cxn modelId="{7517ECCD-F039-4E54-BCD1-A91A023E67F8}" type="presOf" srcId="{BF678540-2006-4B63-8926-A7E598C312A1}" destId="{5970D43C-B1B0-460C-8DB7-C22618488FFC}" srcOrd="1" destOrd="0" presId="urn:microsoft.com/office/officeart/2005/8/layout/process3"/>
    <dgm:cxn modelId="{981AB90A-1430-4399-8CDF-B047F59F5E31}" type="presOf" srcId="{DA1CE27B-E644-46A7-9CDC-E2159E093A2F}" destId="{0CF4FB49-2A48-4F79-9E4B-EA07A4122CB8}"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A5F80AA7-C569-4E30-8643-8F9C7EE5161E}" type="presOf" srcId="{AD3D9C46-BBD5-4D82-A984-7397F58085D2}" destId="{B58A0AF5-8A52-417B-B63A-557D339C0B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395638B2-6C9C-4ADF-88E1-030921E123BC}" type="presOf" srcId="{E83FDDF7-FFE4-401E-813A-41BF1D76ED3C}" destId="{EA67A97C-9E21-4DA9-B708-629FEF261DFF}" srcOrd="0" destOrd="0" presId="urn:microsoft.com/office/officeart/2005/8/layout/process3"/>
    <dgm:cxn modelId="{319B7825-4432-4BF1-AC89-D1DC2BBC6F4F}" type="presOf" srcId="{BCF071D9-45E8-4A4C-ADE1-A73BA7BC01CE}" destId="{CF8D4909-68CF-493C-BDDF-A894861CAFA6}" srcOrd="0" destOrd="0" presId="urn:microsoft.com/office/officeart/2005/8/layout/process3"/>
    <dgm:cxn modelId="{F865D018-DEAB-47EF-A36D-49B5427CE408}" type="presOf" srcId="{7AD8A393-4518-4594-84D0-A1F9D55B5C0A}" destId="{5FEFB36F-563C-47B6-8306-9CA175206F9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88AD2748-62BD-44B1-B722-ABCF9F97F61C}"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BA52898-27D9-4EC5-86C9-909279269B44}" type="presParOf" srcId="{EA67A97C-9E21-4DA9-B708-629FEF261DFF}" destId="{9EAD45F3-6B0B-45A2-8508-943D43A9B6FC}" srcOrd="0" destOrd="0" presId="urn:microsoft.com/office/officeart/2005/8/layout/process3"/>
    <dgm:cxn modelId="{5E8FE385-7AA6-4273-A85A-7BCDBF0B5BCD}" type="presParOf" srcId="{9EAD45F3-6B0B-45A2-8508-943D43A9B6FC}" destId="{A8388008-4FE7-4EDE-9100-459E73430094}" srcOrd="0" destOrd="0" presId="urn:microsoft.com/office/officeart/2005/8/layout/process3"/>
    <dgm:cxn modelId="{7F4FC3BF-71D5-45AC-A504-41203DB967B1}" type="presParOf" srcId="{9EAD45F3-6B0B-45A2-8508-943D43A9B6FC}" destId="{E526E2FA-6A00-465B-A127-5129E0A46D17}" srcOrd="1" destOrd="0" presId="urn:microsoft.com/office/officeart/2005/8/layout/process3"/>
    <dgm:cxn modelId="{B3CA933A-AE9F-40EB-AB64-8EBA5B285D4F}" type="presParOf" srcId="{9EAD45F3-6B0B-45A2-8508-943D43A9B6FC}" destId="{6A128612-5D2C-4538-9C85-0720F5086AAC}" srcOrd="2" destOrd="0" presId="urn:microsoft.com/office/officeart/2005/8/layout/process3"/>
    <dgm:cxn modelId="{FBB89350-55A0-42F4-BBC9-1BE5F0B90E7B}" type="presParOf" srcId="{EA67A97C-9E21-4DA9-B708-629FEF261DFF}" destId="{9467C1AB-B05B-43BB-99FE-F6C1B4DDEBFC}" srcOrd="1" destOrd="0" presId="urn:microsoft.com/office/officeart/2005/8/layout/process3"/>
    <dgm:cxn modelId="{EC8409C0-0ACF-40EA-AA73-85CEFEA4BBFD}" type="presParOf" srcId="{9467C1AB-B05B-43BB-99FE-F6C1B4DDEBFC}" destId="{3D7AF4B1-1117-4691-8303-7FF8A026D67D}" srcOrd="0" destOrd="0" presId="urn:microsoft.com/office/officeart/2005/8/layout/process3"/>
    <dgm:cxn modelId="{1AA4EFBD-F16B-477F-B4B6-1D97F1259871}" type="presParOf" srcId="{EA67A97C-9E21-4DA9-B708-629FEF261DFF}" destId="{70429725-9DD9-4BA7-940C-A07D14515702}" srcOrd="2" destOrd="0" presId="urn:microsoft.com/office/officeart/2005/8/layout/process3"/>
    <dgm:cxn modelId="{F6B68E73-94AA-4BCF-95FE-C71D0D1C38DA}" type="presParOf" srcId="{70429725-9DD9-4BA7-940C-A07D14515702}" destId="{091EF690-9E2B-43A0-A846-3CBEDC15EB6C}" srcOrd="0" destOrd="0" presId="urn:microsoft.com/office/officeart/2005/8/layout/process3"/>
    <dgm:cxn modelId="{A7B2D17D-F027-4973-9FB7-B0A3FE2DEEA3}" type="presParOf" srcId="{70429725-9DD9-4BA7-940C-A07D14515702}" destId="{9B172768-A8CA-4271-9A8F-2DF18CADC227}" srcOrd="1" destOrd="0" presId="urn:microsoft.com/office/officeart/2005/8/layout/process3"/>
    <dgm:cxn modelId="{48CE3592-20AA-4689-B3C4-4310B0BF7CA2}" type="presParOf" srcId="{70429725-9DD9-4BA7-940C-A07D14515702}" destId="{FEB40A45-0DF4-43F5-AF7C-8C73C00A7A9F}" srcOrd="2" destOrd="0" presId="urn:microsoft.com/office/officeart/2005/8/layout/process3"/>
    <dgm:cxn modelId="{61ABE5AF-6F08-4013-A588-49D2FEC25188}" type="presParOf" srcId="{EA67A97C-9E21-4DA9-B708-629FEF261DFF}" destId="{5FEFB36F-563C-47B6-8306-9CA175206F95}" srcOrd="3" destOrd="0" presId="urn:microsoft.com/office/officeart/2005/8/layout/process3"/>
    <dgm:cxn modelId="{4E6248EA-F61E-4841-B86F-7FDE66897449}" type="presParOf" srcId="{5FEFB36F-563C-47B6-8306-9CA175206F95}" destId="{A1E1D96C-CCFE-475E-A6B4-06624DC43F38}" srcOrd="0" destOrd="0" presId="urn:microsoft.com/office/officeart/2005/8/layout/process3"/>
    <dgm:cxn modelId="{7880DDD7-373B-4A33-BE4A-65BF5F667C71}" type="presParOf" srcId="{EA67A97C-9E21-4DA9-B708-629FEF261DFF}" destId="{2E5BF378-345F-4450-9808-BB7746DDD81A}" srcOrd="4" destOrd="0" presId="urn:microsoft.com/office/officeart/2005/8/layout/process3"/>
    <dgm:cxn modelId="{912D1F35-3BFE-4AC1-A879-6F7E3FB9D06C}" type="presParOf" srcId="{2E5BF378-345F-4450-9808-BB7746DDD81A}" destId="{9D2A21A6-9544-4CBD-AA99-E4D6C8D80118}" srcOrd="0" destOrd="0" presId="urn:microsoft.com/office/officeart/2005/8/layout/process3"/>
    <dgm:cxn modelId="{B09749F5-03FB-4D3F-9B3C-29CA69FF5F70}" type="presParOf" srcId="{2E5BF378-345F-4450-9808-BB7746DDD81A}" destId="{7AA8DCE0-4C12-40BA-884B-2D95568987CB}" srcOrd="1" destOrd="0" presId="urn:microsoft.com/office/officeart/2005/8/layout/process3"/>
    <dgm:cxn modelId="{88A978C8-8CB0-448B-8FD7-BB88318E0D0F}" type="presParOf" srcId="{2E5BF378-345F-4450-9808-BB7746DDD81A}" destId="{8889DB38-9A23-4ED5-B7DD-3ED5EE2A2FAE}" srcOrd="2" destOrd="0" presId="urn:microsoft.com/office/officeart/2005/8/layout/process3"/>
    <dgm:cxn modelId="{46F6DDB4-EA96-4A2C-8D6D-D834B2085602}" type="presParOf" srcId="{EA67A97C-9E21-4DA9-B708-629FEF261DFF}" destId="{B68B34BF-09F0-4C3F-953D-FD867DD60542}" srcOrd="5" destOrd="0" presId="urn:microsoft.com/office/officeart/2005/8/layout/process3"/>
    <dgm:cxn modelId="{AA0821A7-5428-4A20-B8F7-B7939CDD9D4C}" type="presParOf" srcId="{B68B34BF-09F0-4C3F-953D-FD867DD60542}" destId="{1C6A22BB-D2C6-4527-821B-BC817FCCBD79}" srcOrd="0" destOrd="0" presId="urn:microsoft.com/office/officeart/2005/8/layout/process3"/>
    <dgm:cxn modelId="{784B6F43-11F3-4EB3-B938-8B904FB1CA88}" type="presParOf" srcId="{EA67A97C-9E21-4DA9-B708-629FEF261DFF}" destId="{C7B57D85-6252-4528-B3A4-8C6811EFFDA1}" srcOrd="6" destOrd="0" presId="urn:microsoft.com/office/officeart/2005/8/layout/process3"/>
    <dgm:cxn modelId="{4BB89470-D951-4517-A9C5-7CD0AA62BFA9}" type="presParOf" srcId="{C7B57D85-6252-4528-B3A4-8C6811EFFDA1}" destId="{AC259A4B-79E8-4026-89E7-1277E48861C1}" srcOrd="0" destOrd="0" presId="urn:microsoft.com/office/officeart/2005/8/layout/process3"/>
    <dgm:cxn modelId="{52F42978-9A9C-4988-A2C7-F55AF97CBAFB}" type="presParOf" srcId="{C7B57D85-6252-4528-B3A4-8C6811EFFDA1}" destId="{5970D43C-B1B0-460C-8DB7-C22618488FFC}" srcOrd="1" destOrd="0" presId="urn:microsoft.com/office/officeart/2005/8/layout/process3"/>
    <dgm:cxn modelId="{95CF9228-D8A2-4EA8-9915-25519C6A6838}" type="presParOf" srcId="{C7B57D85-6252-4528-B3A4-8C6811EFFDA1}" destId="{F1EB9CB4-5F0F-4143-A9B3-D9A834E70AAD}" srcOrd="2" destOrd="0" presId="urn:microsoft.com/office/officeart/2005/8/layout/process3"/>
    <dgm:cxn modelId="{BE026D13-367D-471F-AB97-EF936944CCC8}" type="presParOf" srcId="{EA67A97C-9E21-4DA9-B708-629FEF261DFF}" destId="{100E904E-EF46-479F-A693-E577F32FFA3E}" srcOrd="7" destOrd="0" presId="urn:microsoft.com/office/officeart/2005/8/layout/process3"/>
    <dgm:cxn modelId="{F0314DF2-F647-46B7-B044-25F25B5A9289}" type="presParOf" srcId="{100E904E-EF46-479F-A693-E577F32FFA3E}" destId="{9B0B9B40-6CEB-425A-A67C-872E8919EDFD}" srcOrd="0" destOrd="0" presId="urn:microsoft.com/office/officeart/2005/8/layout/process3"/>
    <dgm:cxn modelId="{0616425D-FF4F-4E06-B1FD-CB6EBFD7B509}" type="presParOf" srcId="{EA67A97C-9E21-4DA9-B708-629FEF261DFF}" destId="{50829C2D-8AA2-476C-8BFA-342B578F65CC}" srcOrd="8" destOrd="0" presId="urn:microsoft.com/office/officeart/2005/8/layout/process3"/>
    <dgm:cxn modelId="{6BC675E6-E56F-4F7C-8017-6EFB0AC13E6D}" type="presParOf" srcId="{50829C2D-8AA2-476C-8BFA-342B578F65CC}" destId="{6417E8B3-762A-46E1-83CB-DB964DF2073D}" srcOrd="0" destOrd="0" presId="urn:microsoft.com/office/officeart/2005/8/layout/process3"/>
    <dgm:cxn modelId="{D9704E55-BE52-4DF2-B253-480384054BB6}" type="presParOf" srcId="{50829C2D-8AA2-476C-8BFA-342B578F65CC}" destId="{42F3B63C-4E3A-4821-BC80-6F626B884D1B}" srcOrd="1" destOrd="0" presId="urn:microsoft.com/office/officeart/2005/8/layout/process3"/>
    <dgm:cxn modelId="{D3DC11C4-EE08-45F3-9C25-89C33745A545}" type="presParOf" srcId="{50829C2D-8AA2-476C-8BFA-342B578F65CC}" destId="{EDBE4D96-63EF-4F34-8A29-D68C2C6148F2}" srcOrd="2" destOrd="0" presId="urn:microsoft.com/office/officeart/2005/8/layout/process3"/>
    <dgm:cxn modelId="{551DEAC5-129D-4B23-A434-307D2A462C6C}" type="presParOf" srcId="{EA67A97C-9E21-4DA9-B708-629FEF261DFF}" destId="{0CF4FB49-2A48-4F79-9E4B-EA07A4122CB8}" srcOrd="9" destOrd="0" presId="urn:microsoft.com/office/officeart/2005/8/layout/process3"/>
    <dgm:cxn modelId="{90BDC6B4-0BBF-4F8A-BCC5-3781AE443468}" type="presParOf" srcId="{0CF4FB49-2A48-4F79-9E4B-EA07A4122CB8}" destId="{7278D803-9E34-4238-B69A-DC94F76A547B}" srcOrd="0" destOrd="0" presId="urn:microsoft.com/office/officeart/2005/8/layout/process3"/>
    <dgm:cxn modelId="{07C74DE1-F96A-4A39-ACC1-C45821F7F444}" type="presParOf" srcId="{EA67A97C-9E21-4DA9-B708-629FEF261DFF}" destId="{05C2ADC2-1DFA-483E-9EC6-44FAADC4206E}" srcOrd="10" destOrd="0" presId="urn:microsoft.com/office/officeart/2005/8/layout/process3"/>
    <dgm:cxn modelId="{2B941DEC-524E-4E75-92E1-2254A4AD3B73}" type="presParOf" srcId="{05C2ADC2-1DFA-483E-9EC6-44FAADC4206E}" destId="{8A4DB917-DB52-4B86-A103-2AF278EE21EC}" srcOrd="0" destOrd="0" presId="urn:microsoft.com/office/officeart/2005/8/layout/process3"/>
    <dgm:cxn modelId="{D07F080E-5CC0-45A3-94CE-F5F93C12C347}" type="presParOf" srcId="{05C2ADC2-1DFA-483E-9EC6-44FAADC4206E}" destId="{F86D1991-0049-4D2A-9BD1-A78D916DA3CE}" srcOrd="1" destOrd="0" presId="urn:microsoft.com/office/officeart/2005/8/layout/process3"/>
    <dgm:cxn modelId="{25085BF0-ECC9-49A6-B3CB-060F8A535AF4}" type="presParOf" srcId="{05C2ADC2-1DFA-483E-9EC6-44FAADC4206E}" destId="{B58A0AF5-8A52-417B-B63A-557D339C0B94}" srcOrd="2" destOrd="0" presId="urn:microsoft.com/office/officeart/2005/8/layout/process3"/>
    <dgm:cxn modelId="{8AC4DB33-577B-4A55-BCD4-8D9832DBF194}" type="presParOf" srcId="{EA67A97C-9E21-4DA9-B708-629FEF261DFF}" destId="{56FD4D7E-7746-48D5-AC2E-D8C850809AD1}" srcOrd="11" destOrd="0" presId="urn:microsoft.com/office/officeart/2005/8/layout/process3"/>
    <dgm:cxn modelId="{B68C51D5-1A10-4964-8BF2-A13825602825}" type="presParOf" srcId="{56FD4D7E-7746-48D5-AC2E-D8C850809AD1}" destId="{F07DE81F-9CF3-409C-86BB-F2C6EFD2EA85}" srcOrd="0" destOrd="0" presId="urn:microsoft.com/office/officeart/2005/8/layout/process3"/>
    <dgm:cxn modelId="{22DDA50A-0171-4604-89A5-C6F92B6D415A}" type="presParOf" srcId="{EA67A97C-9E21-4DA9-B708-629FEF261DFF}" destId="{733BA6C0-070F-4E48-857A-84255EDB705B}" srcOrd="12" destOrd="0" presId="urn:microsoft.com/office/officeart/2005/8/layout/process3"/>
    <dgm:cxn modelId="{D24FDEAC-6F3D-4690-9840-2E7E35299933}" type="presParOf" srcId="{733BA6C0-070F-4E48-857A-84255EDB705B}" destId="{EA86EEF5-D306-460E-A2EE-6D9D6ED93205}" srcOrd="0" destOrd="0" presId="urn:microsoft.com/office/officeart/2005/8/layout/process3"/>
    <dgm:cxn modelId="{D4DA7E8B-5F72-4CD0-BBD4-7DE2B1281E0C}" type="presParOf" srcId="{733BA6C0-070F-4E48-857A-84255EDB705B}" destId="{BE194790-B993-43C4-8B12-86321A48F062}" srcOrd="1" destOrd="0" presId="urn:microsoft.com/office/officeart/2005/8/layout/process3"/>
    <dgm:cxn modelId="{55FDB9D8-FE4E-412F-9CF7-16B991CC76E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1353AA0E-EF50-4A75-BF3C-40E49C0D9418}" type="presOf" srcId="{7AD8A393-4518-4594-84D0-A1F9D55B5C0A}" destId="{A1E1D96C-CCFE-475E-A6B4-06624DC43F38}" srcOrd="1" destOrd="0" presId="urn:microsoft.com/office/officeart/2005/8/layout/process3"/>
    <dgm:cxn modelId="{CED5E925-23D2-4E74-AE22-261FBA344731}" type="presOf" srcId="{6CC9E793-5170-4E33-845F-58E975468824}" destId="{E526E2FA-6A00-465B-A127-5129E0A46D17}" srcOrd="1" destOrd="0" presId="urn:microsoft.com/office/officeart/2005/8/layout/process3"/>
    <dgm:cxn modelId="{E5A1BBEF-C5F7-4058-BDC7-AFAA937F9B05}" type="presOf" srcId="{E44B7967-0C69-46E4-9F3C-16FCA3A858C1}" destId="{9B172768-A8CA-4271-9A8F-2DF18CADC227}"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2759392C-A59C-48AE-A966-EE77D578B637}" type="presOf" srcId="{DD39021E-9E1F-489F-A2EE-42069DE8A480}" destId="{BE194790-B993-43C4-8B12-86321A48F062}" srcOrd="1" destOrd="0" presId="urn:microsoft.com/office/officeart/2005/8/layout/process3"/>
    <dgm:cxn modelId="{24CBCC3B-1863-4C9D-B3D5-548F437ED1AA}" type="presOf" srcId="{DA1CE27B-E644-46A7-9CDC-E2159E093A2F}" destId="{0CF4FB49-2A48-4F79-9E4B-EA07A4122CB8}" srcOrd="0" destOrd="0" presId="urn:microsoft.com/office/officeart/2005/8/layout/process3"/>
    <dgm:cxn modelId="{9F1AA088-116E-48E6-AF35-0A3BB9F959FA}" type="presOf" srcId="{71FA5E5C-AA75-4E60-AE9D-555B2D29E114}" destId="{8889DB38-9A23-4ED5-B7DD-3ED5EE2A2FA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895D6710-0FA1-4577-AF7A-0663F9B181C3}" type="presOf" srcId="{52DCE8DD-81DC-4841-82B8-4A87B9E640B8}" destId="{B68B34BF-09F0-4C3F-953D-FD867DD60542}"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0FC27CD6-F797-41CF-94D1-F4BBCFD41BBF}" type="presOf" srcId="{6CC9E793-5170-4E33-845F-58E975468824}" destId="{A8388008-4FE7-4EDE-9100-459E73430094}"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F9C3E005-3176-49FA-A839-F6ADA5424332}" type="presOf" srcId="{BCF071D9-45E8-4A4C-ADE1-A73BA7BC01CE}" destId="{CF8D4909-68CF-493C-BDDF-A894861CAFA6}" srcOrd="0" destOrd="0" presId="urn:microsoft.com/office/officeart/2005/8/layout/process3"/>
    <dgm:cxn modelId="{358014FE-2F41-4E8B-B886-8EBFA5A294C0}" type="presOf" srcId="{BDB47096-FCC4-4BED-A062-955AA665D692}" destId="{F1EB9CB4-5F0F-4143-A9B3-D9A834E70AAD}" srcOrd="0" destOrd="0" presId="urn:microsoft.com/office/officeart/2005/8/layout/process3"/>
    <dgm:cxn modelId="{7574F111-7E2D-45D4-BD4E-78F63EBC3134}" type="presOf" srcId="{CC916ECF-F6D0-4E3E-B890-9B16B9B57F63}" destId="{8A4DB917-DB52-4B86-A103-2AF278EE21EC}" srcOrd="0" destOrd="0" presId="urn:microsoft.com/office/officeart/2005/8/layout/process3"/>
    <dgm:cxn modelId="{8BFFC3AD-92E4-4BCB-A1BA-39B831DA4FCA}" type="presOf" srcId="{DA1CE27B-E644-46A7-9CDC-E2159E093A2F}" destId="{7278D803-9E34-4238-B69A-DC94F76A547B}" srcOrd="1" destOrd="0" presId="urn:microsoft.com/office/officeart/2005/8/layout/process3"/>
    <dgm:cxn modelId="{5547497A-0BAA-4C7A-A370-66081987961C}" type="presOf" srcId="{AD3D9C46-BBD5-4D82-A984-7397F58085D2}" destId="{B58A0AF5-8A52-417B-B63A-557D339C0B94}" srcOrd="0" destOrd="0" presId="urn:microsoft.com/office/officeart/2005/8/layout/process3"/>
    <dgm:cxn modelId="{0126984F-517D-48E0-82D3-FC27CEE19ACF}" type="presOf" srcId="{52DCE8DD-81DC-4841-82B8-4A87B9E640B8}" destId="{1C6A22BB-D2C6-4527-821B-BC817FCCBD79}"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46BDB96-F553-4E68-8307-986A9AECBCE8}" type="presOf" srcId="{51AF6CEA-3AE1-4EF4-86EF-657D2498CDAB}" destId="{3D7AF4B1-1117-4691-8303-7FF8A026D67D}" srcOrd="1" destOrd="0" presId="urn:microsoft.com/office/officeart/2005/8/layout/process3"/>
    <dgm:cxn modelId="{CE627720-0580-49A0-BEB3-A950F86FBCA5}" type="presOf" srcId="{DD39021E-9E1F-489F-A2EE-42069DE8A480}" destId="{EA86EEF5-D306-460E-A2EE-6D9D6ED93205}" srcOrd="0" destOrd="0" presId="urn:microsoft.com/office/officeart/2005/8/layout/process3"/>
    <dgm:cxn modelId="{7B41B8D5-6D0D-4BCA-A895-9F100200D0FE}" type="presOf" srcId="{9B4294E8-752F-4E93-AB9F-568A7BA478C7}" destId="{9B0B9B40-6CEB-425A-A67C-872E8919EDFD}" srcOrd="1" destOrd="0" presId="urn:microsoft.com/office/officeart/2005/8/layout/process3"/>
    <dgm:cxn modelId="{A16E73AA-F6DB-4E97-9CC1-B2C58A9DFA14}" type="presOf" srcId="{41F91B57-2281-4788-AF40-32619B796445}" destId="{42F3B63C-4E3A-4821-BC80-6F626B884D1B}" srcOrd="1" destOrd="0" presId="urn:microsoft.com/office/officeart/2005/8/layout/process3"/>
    <dgm:cxn modelId="{8B9A6CD7-158B-446D-B257-C99B025C1491}" type="presOf" srcId="{9B4294E8-752F-4E93-AB9F-568A7BA478C7}" destId="{100E904E-EF46-479F-A693-E577F32FFA3E}" srcOrd="0" destOrd="0" presId="urn:microsoft.com/office/officeart/2005/8/layout/process3"/>
    <dgm:cxn modelId="{87233B51-EE1E-4C57-93FB-85C6CCFC5D8A}" type="presOf" srcId="{E83FDDF7-FFE4-401E-813A-41BF1D76ED3C}" destId="{EA67A97C-9E21-4DA9-B708-629FEF261DFF}" srcOrd="0" destOrd="0" presId="urn:microsoft.com/office/officeart/2005/8/layout/process3"/>
    <dgm:cxn modelId="{6F1E79C2-79EB-436C-8F9C-2A9ECCC05E0B}" type="presOf" srcId="{31DCFB3A-65D8-4420-BA59-B212EDBD5B59}" destId="{6A128612-5D2C-4538-9C85-0720F5086AAC}" srcOrd="0" destOrd="0" presId="urn:microsoft.com/office/officeart/2005/8/layout/process3"/>
    <dgm:cxn modelId="{325B4A4C-198F-473A-B14E-A813E4E540D8}" type="presOf" srcId="{BF678540-2006-4B63-8926-A7E598C312A1}" destId="{AC259A4B-79E8-4026-89E7-1277E48861C1}" srcOrd="0" destOrd="0" presId="urn:microsoft.com/office/officeart/2005/8/layout/process3"/>
    <dgm:cxn modelId="{724A0B96-0BA6-48DB-87CC-82BF96AF96FE}"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966DBFD2-A7D6-49DF-BD11-154A94D6E522}" type="presOf" srcId="{31A4415A-4DE1-44F8-A7BA-E6BA1871EC32}" destId="{F07DE81F-9CF3-409C-86BB-F2C6EFD2EA85}"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0FEC20B-A874-4431-B58E-3E7DB515236E}" type="presOf" srcId="{4E5B2681-DCD2-43FC-A1F1-1AA3A8A9A3C4}" destId="{9D2A21A6-9544-4CBD-AA99-E4D6C8D80118}" srcOrd="0" destOrd="0" presId="urn:microsoft.com/office/officeart/2005/8/layout/process3"/>
    <dgm:cxn modelId="{5C97FF91-22A7-484A-A2BB-DB716EA60DE5}" type="presOf" srcId="{BF678540-2006-4B63-8926-A7E598C312A1}" destId="{5970D43C-B1B0-460C-8DB7-C22618488FFC}" srcOrd="1" destOrd="0" presId="urn:microsoft.com/office/officeart/2005/8/layout/process3"/>
    <dgm:cxn modelId="{870D875E-3A33-4CD9-A684-01B42475C7AD}" type="presOf" srcId="{4E5B2681-DCD2-43FC-A1F1-1AA3A8A9A3C4}" destId="{7AA8DCE0-4C12-40BA-884B-2D95568987CB}"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25D5BF6E-A93A-4E0B-8E93-7CEF62DFE1C0}" type="presOf" srcId="{31A4415A-4DE1-44F8-A7BA-E6BA1871EC32}" destId="{56FD4D7E-7746-48D5-AC2E-D8C850809AD1}" srcOrd="0" destOrd="0" presId="urn:microsoft.com/office/officeart/2005/8/layout/process3"/>
    <dgm:cxn modelId="{77727035-5694-4498-B9DF-0B580375A174}" type="presOf" srcId="{51AF6CEA-3AE1-4EF4-86EF-657D2498CDAB}" destId="{9467C1AB-B05B-43BB-99FE-F6C1B4DDEBFC}" srcOrd="0" destOrd="0" presId="urn:microsoft.com/office/officeart/2005/8/layout/process3"/>
    <dgm:cxn modelId="{9F6B3B89-C3BB-4508-BE39-9897D8DDA48C}" type="presOf" srcId="{41F91B57-2281-4788-AF40-32619B796445}" destId="{6417E8B3-762A-46E1-83CB-DB964DF2073D}"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98D5E3-80CC-4908-9AC8-E23073E379AB}" type="presOf" srcId="{7AD8A393-4518-4594-84D0-A1F9D55B5C0A}" destId="{5FEFB36F-563C-47B6-8306-9CA175206F95}" srcOrd="0" destOrd="0" presId="urn:microsoft.com/office/officeart/2005/8/layout/process3"/>
    <dgm:cxn modelId="{A733A406-D874-418C-BB22-60ED0B070ECF}" type="presOf" srcId="{CC916ECF-F6D0-4E3E-B890-9B16B9B57F63}" destId="{F86D1991-0049-4D2A-9BD1-A78D916DA3CE}" srcOrd="1" destOrd="0" presId="urn:microsoft.com/office/officeart/2005/8/layout/process3"/>
    <dgm:cxn modelId="{919B1476-33D5-4F79-9FB6-CDDCCEF34EBE}" type="presOf" srcId="{E44B7967-0C69-46E4-9F3C-16FCA3A858C1}" destId="{091EF690-9E2B-43A0-A846-3CBEDC15EB6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D937B3BB-8B5D-455E-9C37-E8BEE3997A51}"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F38C1AD2-905E-4062-A8FB-6DED3BC9C684}" type="presParOf" srcId="{EA67A97C-9E21-4DA9-B708-629FEF261DFF}" destId="{9EAD45F3-6B0B-45A2-8508-943D43A9B6FC}" srcOrd="0" destOrd="0" presId="urn:microsoft.com/office/officeart/2005/8/layout/process3"/>
    <dgm:cxn modelId="{040EDFB8-2AA5-475D-AF74-72D67CD2E143}" type="presParOf" srcId="{9EAD45F3-6B0B-45A2-8508-943D43A9B6FC}" destId="{A8388008-4FE7-4EDE-9100-459E73430094}" srcOrd="0" destOrd="0" presId="urn:microsoft.com/office/officeart/2005/8/layout/process3"/>
    <dgm:cxn modelId="{84BB7998-F042-4181-8093-D9F74A327599}" type="presParOf" srcId="{9EAD45F3-6B0B-45A2-8508-943D43A9B6FC}" destId="{E526E2FA-6A00-465B-A127-5129E0A46D17}" srcOrd="1" destOrd="0" presId="urn:microsoft.com/office/officeart/2005/8/layout/process3"/>
    <dgm:cxn modelId="{BD5A54A2-3B8F-497D-8973-E932A2E0B419}" type="presParOf" srcId="{9EAD45F3-6B0B-45A2-8508-943D43A9B6FC}" destId="{6A128612-5D2C-4538-9C85-0720F5086AAC}" srcOrd="2" destOrd="0" presId="urn:microsoft.com/office/officeart/2005/8/layout/process3"/>
    <dgm:cxn modelId="{E90914D2-806C-4C08-BF76-947F0527E79E}" type="presParOf" srcId="{EA67A97C-9E21-4DA9-B708-629FEF261DFF}" destId="{9467C1AB-B05B-43BB-99FE-F6C1B4DDEBFC}" srcOrd="1" destOrd="0" presId="urn:microsoft.com/office/officeart/2005/8/layout/process3"/>
    <dgm:cxn modelId="{AAB4BDAD-08A2-4B0B-97B3-FC5123CEBBD2}" type="presParOf" srcId="{9467C1AB-B05B-43BB-99FE-F6C1B4DDEBFC}" destId="{3D7AF4B1-1117-4691-8303-7FF8A026D67D}" srcOrd="0" destOrd="0" presId="urn:microsoft.com/office/officeart/2005/8/layout/process3"/>
    <dgm:cxn modelId="{BB027564-D7E5-4EB6-822A-89CBBC85F61E}" type="presParOf" srcId="{EA67A97C-9E21-4DA9-B708-629FEF261DFF}" destId="{70429725-9DD9-4BA7-940C-A07D14515702}" srcOrd="2" destOrd="0" presId="urn:microsoft.com/office/officeart/2005/8/layout/process3"/>
    <dgm:cxn modelId="{85B849E3-AE4D-4866-80B5-7BA4C5C05295}" type="presParOf" srcId="{70429725-9DD9-4BA7-940C-A07D14515702}" destId="{091EF690-9E2B-43A0-A846-3CBEDC15EB6C}" srcOrd="0" destOrd="0" presId="urn:microsoft.com/office/officeart/2005/8/layout/process3"/>
    <dgm:cxn modelId="{4ABA8020-B0C8-48A9-9C6C-21275434C7C1}" type="presParOf" srcId="{70429725-9DD9-4BA7-940C-A07D14515702}" destId="{9B172768-A8CA-4271-9A8F-2DF18CADC227}" srcOrd="1" destOrd="0" presId="urn:microsoft.com/office/officeart/2005/8/layout/process3"/>
    <dgm:cxn modelId="{70B45FBE-80DA-4EBE-BE77-43F409E6C0AA}" type="presParOf" srcId="{70429725-9DD9-4BA7-940C-A07D14515702}" destId="{FEB40A45-0DF4-43F5-AF7C-8C73C00A7A9F}" srcOrd="2" destOrd="0" presId="urn:microsoft.com/office/officeart/2005/8/layout/process3"/>
    <dgm:cxn modelId="{90F921CD-7804-4113-969A-CE984E55F67A}" type="presParOf" srcId="{EA67A97C-9E21-4DA9-B708-629FEF261DFF}" destId="{5FEFB36F-563C-47B6-8306-9CA175206F95}" srcOrd="3" destOrd="0" presId="urn:microsoft.com/office/officeart/2005/8/layout/process3"/>
    <dgm:cxn modelId="{D8FEFB81-ACA7-41DC-9584-BDE97BDA3EED}" type="presParOf" srcId="{5FEFB36F-563C-47B6-8306-9CA175206F95}" destId="{A1E1D96C-CCFE-475E-A6B4-06624DC43F38}" srcOrd="0" destOrd="0" presId="urn:microsoft.com/office/officeart/2005/8/layout/process3"/>
    <dgm:cxn modelId="{1D31AB7C-9988-47AE-BB15-2A6B460BCF28}" type="presParOf" srcId="{EA67A97C-9E21-4DA9-B708-629FEF261DFF}" destId="{2E5BF378-345F-4450-9808-BB7746DDD81A}" srcOrd="4" destOrd="0" presId="urn:microsoft.com/office/officeart/2005/8/layout/process3"/>
    <dgm:cxn modelId="{299B5164-2728-4F02-A4DD-4C09A5A2A108}" type="presParOf" srcId="{2E5BF378-345F-4450-9808-BB7746DDD81A}" destId="{9D2A21A6-9544-4CBD-AA99-E4D6C8D80118}" srcOrd="0" destOrd="0" presId="urn:microsoft.com/office/officeart/2005/8/layout/process3"/>
    <dgm:cxn modelId="{C1A12266-1748-4282-87F1-52333C826098}" type="presParOf" srcId="{2E5BF378-345F-4450-9808-BB7746DDD81A}" destId="{7AA8DCE0-4C12-40BA-884B-2D95568987CB}" srcOrd="1" destOrd="0" presId="urn:microsoft.com/office/officeart/2005/8/layout/process3"/>
    <dgm:cxn modelId="{8D7DD847-9EFD-4FA5-AB89-C5F651F197D6}" type="presParOf" srcId="{2E5BF378-345F-4450-9808-BB7746DDD81A}" destId="{8889DB38-9A23-4ED5-B7DD-3ED5EE2A2FAE}" srcOrd="2" destOrd="0" presId="urn:microsoft.com/office/officeart/2005/8/layout/process3"/>
    <dgm:cxn modelId="{23AF06A6-1E20-426C-83A7-233D4B6EB9A5}" type="presParOf" srcId="{EA67A97C-9E21-4DA9-B708-629FEF261DFF}" destId="{B68B34BF-09F0-4C3F-953D-FD867DD60542}" srcOrd="5" destOrd="0" presId="urn:microsoft.com/office/officeart/2005/8/layout/process3"/>
    <dgm:cxn modelId="{BC0D5FB2-D42C-4F22-9A9A-37D4D685D4E0}" type="presParOf" srcId="{B68B34BF-09F0-4C3F-953D-FD867DD60542}" destId="{1C6A22BB-D2C6-4527-821B-BC817FCCBD79}" srcOrd="0" destOrd="0" presId="urn:microsoft.com/office/officeart/2005/8/layout/process3"/>
    <dgm:cxn modelId="{5EC7B07C-60FD-48AB-9623-05062F5F4635}" type="presParOf" srcId="{EA67A97C-9E21-4DA9-B708-629FEF261DFF}" destId="{C7B57D85-6252-4528-B3A4-8C6811EFFDA1}" srcOrd="6" destOrd="0" presId="urn:microsoft.com/office/officeart/2005/8/layout/process3"/>
    <dgm:cxn modelId="{6E37F78E-B55C-4351-8AA1-4A3DF4F4AF8E}" type="presParOf" srcId="{C7B57D85-6252-4528-B3A4-8C6811EFFDA1}" destId="{AC259A4B-79E8-4026-89E7-1277E48861C1}" srcOrd="0" destOrd="0" presId="urn:microsoft.com/office/officeart/2005/8/layout/process3"/>
    <dgm:cxn modelId="{DF2B2424-B71D-4B9A-8423-3A37F4C031DC}" type="presParOf" srcId="{C7B57D85-6252-4528-B3A4-8C6811EFFDA1}" destId="{5970D43C-B1B0-460C-8DB7-C22618488FFC}" srcOrd="1" destOrd="0" presId="urn:microsoft.com/office/officeart/2005/8/layout/process3"/>
    <dgm:cxn modelId="{F3761D20-F5BB-4EBE-8314-EB2B8C27AD34}" type="presParOf" srcId="{C7B57D85-6252-4528-B3A4-8C6811EFFDA1}" destId="{F1EB9CB4-5F0F-4143-A9B3-D9A834E70AAD}" srcOrd="2" destOrd="0" presId="urn:microsoft.com/office/officeart/2005/8/layout/process3"/>
    <dgm:cxn modelId="{F73B7DF4-3B57-41C3-917A-B3A4A5C3DAEF}" type="presParOf" srcId="{EA67A97C-9E21-4DA9-B708-629FEF261DFF}" destId="{100E904E-EF46-479F-A693-E577F32FFA3E}" srcOrd="7" destOrd="0" presId="urn:microsoft.com/office/officeart/2005/8/layout/process3"/>
    <dgm:cxn modelId="{8A021EC5-8D32-45EA-B987-3DBEF1BF0986}" type="presParOf" srcId="{100E904E-EF46-479F-A693-E577F32FFA3E}" destId="{9B0B9B40-6CEB-425A-A67C-872E8919EDFD}" srcOrd="0" destOrd="0" presId="urn:microsoft.com/office/officeart/2005/8/layout/process3"/>
    <dgm:cxn modelId="{E540C439-B1CD-4C83-8C8E-4DE522BEA2DE}" type="presParOf" srcId="{EA67A97C-9E21-4DA9-B708-629FEF261DFF}" destId="{50829C2D-8AA2-476C-8BFA-342B578F65CC}" srcOrd="8" destOrd="0" presId="urn:microsoft.com/office/officeart/2005/8/layout/process3"/>
    <dgm:cxn modelId="{60DA0D19-7548-41BA-867B-40813358BCF0}" type="presParOf" srcId="{50829C2D-8AA2-476C-8BFA-342B578F65CC}" destId="{6417E8B3-762A-46E1-83CB-DB964DF2073D}" srcOrd="0" destOrd="0" presId="urn:microsoft.com/office/officeart/2005/8/layout/process3"/>
    <dgm:cxn modelId="{6DB89921-7AF6-46A1-9EE0-B2D742B18A4C}" type="presParOf" srcId="{50829C2D-8AA2-476C-8BFA-342B578F65CC}" destId="{42F3B63C-4E3A-4821-BC80-6F626B884D1B}" srcOrd="1" destOrd="0" presId="urn:microsoft.com/office/officeart/2005/8/layout/process3"/>
    <dgm:cxn modelId="{BB41F5F1-3AF6-4B06-A414-6871D4243083}" type="presParOf" srcId="{50829C2D-8AA2-476C-8BFA-342B578F65CC}" destId="{EDBE4D96-63EF-4F34-8A29-D68C2C6148F2}" srcOrd="2" destOrd="0" presId="urn:microsoft.com/office/officeart/2005/8/layout/process3"/>
    <dgm:cxn modelId="{C46E3291-89D1-432A-8BE5-421E10C39AF3}" type="presParOf" srcId="{EA67A97C-9E21-4DA9-B708-629FEF261DFF}" destId="{0CF4FB49-2A48-4F79-9E4B-EA07A4122CB8}" srcOrd="9" destOrd="0" presId="urn:microsoft.com/office/officeart/2005/8/layout/process3"/>
    <dgm:cxn modelId="{A94217D5-606C-4B27-9323-090615FC9912}" type="presParOf" srcId="{0CF4FB49-2A48-4F79-9E4B-EA07A4122CB8}" destId="{7278D803-9E34-4238-B69A-DC94F76A547B}" srcOrd="0" destOrd="0" presId="urn:microsoft.com/office/officeart/2005/8/layout/process3"/>
    <dgm:cxn modelId="{F96BC3C3-980D-44AF-9692-2173B299C659}" type="presParOf" srcId="{EA67A97C-9E21-4DA9-B708-629FEF261DFF}" destId="{05C2ADC2-1DFA-483E-9EC6-44FAADC4206E}" srcOrd="10" destOrd="0" presId="urn:microsoft.com/office/officeart/2005/8/layout/process3"/>
    <dgm:cxn modelId="{C3E947AA-9912-46C7-90FD-8C1EA757BCF1}" type="presParOf" srcId="{05C2ADC2-1DFA-483E-9EC6-44FAADC4206E}" destId="{8A4DB917-DB52-4B86-A103-2AF278EE21EC}" srcOrd="0" destOrd="0" presId="urn:microsoft.com/office/officeart/2005/8/layout/process3"/>
    <dgm:cxn modelId="{56CCC8CA-5214-404E-8E0F-55BB13D1DB49}" type="presParOf" srcId="{05C2ADC2-1DFA-483E-9EC6-44FAADC4206E}" destId="{F86D1991-0049-4D2A-9BD1-A78D916DA3CE}" srcOrd="1" destOrd="0" presId="urn:microsoft.com/office/officeart/2005/8/layout/process3"/>
    <dgm:cxn modelId="{B0BB1D03-1EA4-435E-A98E-271EABC52E30}" type="presParOf" srcId="{05C2ADC2-1DFA-483E-9EC6-44FAADC4206E}" destId="{B58A0AF5-8A52-417B-B63A-557D339C0B94}" srcOrd="2" destOrd="0" presId="urn:microsoft.com/office/officeart/2005/8/layout/process3"/>
    <dgm:cxn modelId="{ED57FC8E-DDB5-42D9-BCBF-3F6C79A51726}" type="presParOf" srcId="{EA67A97C-9E21-4DA9-B708-629FEF261DFF}" destId="{56FD4D7E-7746-48D5-AC2E-D8C850809AD1}" srcOrd="11" destOrd="0" presId="urn:microsoft.com/office/officeart/2005/8/layout/process3"/>
    <dgm:cxn modelId="{DEF45C05-87BE-488E-8348-09015A4777D2}" type="presParOf" srcId="{56FD4D7E-7746-48D5-AC2E-D8C850809AD1}" destId="{F07DE81F-9CF3-409C-86BB-F2C6EFD2EA85}" srcOrd="0" destOrd="0" presId="urn:microsoft.com/office/officeart/2005/8/layout/process3"/>
    <dgm:cxn modelId="{8A013F9F-7BDF-4C98-A6C3-6C0F06B74EDD}" type="presParOf" srcId="{EA67A97C-9E21-4DA9-B708-629FEF261DFF}" destId="{733BA6C0-070F-4E48-857A-84255EDB705B}" srcOrd="12" destOrd="0" presId="urn:microsoft.com/office/officeart/2005/8/layout/process3"/>
    <dgm:cxn modelId="{0EFA198D-65A2-40EF-9C16-B6CABA88976A}" type="presParOf" srcId="{733BA6C0-070F-4E48-857A-84255EDB705B}" destId="{EA86EEF5-D306-460E-A2EE-6D9D6ED93205}" srcOrd="0" destOrd="0" presId="urn:microsoft.com/office/officeart/2005/8/layout/process3"/>
    <dgm:cxn modelId="{8D503E9A-4E41-4965-804D-62AB5AA3F24F}" type="presParOf" srcId="{733BA6C0-070F-4E48-857A-84255EDB705B}" destId="{BE194790-B993-43C4-8B12-86321A48F062}" srcOrd="1" destOrd="0" presId="urn:microsoft.com/office/officeart/2005/8/layout/process3"/>
    <dgm:cxn modelId="{9B35DB4A-70B5-4B66-9D81-71F7C84D05E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A06498D0-C4D1-40AF-9B07-52CBF9BA98D5}" type="presOf" srcId="{BCF071D9-45E8-4A4C-ADE1-A73BA7BC01CE}" destId="{CF8D4909-68CF-493C-BDDF-A894861CAFA6}" srcOrd="0" destOrd="0" presId="urn:microsoft.com/office/officeart/2005/8/layout/process3"/>
    <dgm:cxn modelId="{D1B82D6B-47B0-4F8F-9157-243717A3BC4F}" type="presOf" srcId="{31A4415A-4DE1-44F8-A7BA-E6BA1871EC32}" destId="{F07DE81F-9CF3-409C-86BB-F2C6EFD2EA85}" srcOrd="1" destOrd="0" presId="urn:microsoft.com/office/officeart/2005/8/layout/process3"/>
    <dgm:cxn modelId="{A6E01043-EAFF-493A-B204-99B0DB24FF78}" type="presOf" srcId="{BF678540-2006-4B63-8926-A7E598C312A1}" destId="{AC259A4B-79E8-4026-89E7-1277E48861C1}" srcOrd="0" destOrd="0" presId="urn:microsoft.com/office/officeart/2005/8/layout/process3"/>
    <dgm:cxn modelId="{490CDC58-19F2-424B-866F-CB5B0FF2A061}" type="presOf" srcId="{9B4294E8-752F-4E93-AB9F-568A7BA478C7}" destId="{100E904E-EF46-479F-A693-E577F32FFA3E}" srcOrd="0" destOrd="0" presId="urn:microsoft.com/office/officeart/2005/8/layout/process3"/>
    <dgm:cxn modelId="{B0D8E33F-262B-47A7-B136-6D7DBEEA6445}" type="presOf" srcId="{9B4294E8-752F-4E93-AB9F-568A7BA478C7}" destId="{9B0B9B40-6CEB-425A-A67C-872E8919EDFD}" srcOrd="1" destOrd="0" presId="urn:microsoft.com/office/officeart/2005/8/layout/process3"/>
    <dgm:cxn modelId="{BB465265-83EE-446C-8CAD-0221937D9D8C}" type="presOf" srcId="{57368D83-30B6-4D27-B869-10992AA2161B}" destId="{EDBE4D96-63EF-4F34-8A29-D68C2C6148F2}"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F63C7CF-BA80-4B82-90ED-7B644136D982}"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DE431A6-A80F-4D27-97C3-8D8D72E6AFAC}" type="presOf" srcId="{4E5B2681-DCD2-43FC-A1F1-1AA3A8A9A3C4}" destId="{7AA8DCE0-4C12-40BA-884B-2D95568987CB}" srcOrd="1" destOrd="0" presId="urn:microsoft.com/office/officeart/2005/8/layout/process3"/>
    <dgm:cxn modelId="{52434480-97F8-4BB9-90AF-7AEB26226D59}" type="presOf" srcId="{4E5B2681-DCD2-43FC-A1F1-1AA3A8A9A3C4}" destId="{9D2A21A6-9544-4CBD-AA99-E4D6C8D80118}" srcOrd="0" destOrd="0" presId="urn:microsoft.com/office/officeart/2005/8/layout/process3"/>
    <dgm:cxn modelId="{8B04C553-9BE6-4B0E-83EF-7D8EFEFDDF7D}" type="presOf" srcId="{DA1CE27B-E644-46A7-9CDC-E2159E093A2F}" destId="{7278D803-9E34-4238-B69A-DC94F76A547B}" srcOrd="1" destOrd="0" presId="urn:microsoft.com/office/officeart/2005/8/layout/process3"/>
    <dgm:cxn modelId="{87E718D7-3814-4AB7-BD53-7A6E7528E4F1}" type="presOf" srcId="{E44B7967-0C69-46E4-9F3C-16FCA3A858C1}" destId="{9B172768-A8CA-4271-9A8F-2DF18CADC227}" srcOrd="1" destOrd="0" presId="urn:microsoft.com/office/officeart/2005/8/layout/process3"/>
    <dgm:cxn modelId="{3FABC273-DC1F-4F83-AA06-C9934A367FAF}" type="presOf" srcId="{31DCFB3A-65D8-4420-BA59-B212EDBD5B59}" destId="{6A128612-5D2C-4538-9C85-0720F5086AAC}" srcOrd="0" destOrd="0" presId="urn:microsoft.com/office/officeart/2005/8/layout/process3"/>
    <dgm:cxn modelId="{5DB3B065-EC9B-4186-B510-B7956D75F0AB}" type="presOf" srcId="{DA1CE27B-E644-46A7-9CDC-E2159E093A2F}" destId="{0CF4FB49-2A48-4F79-9E4B-EA07A4122CB8}" srcOrd="0" destOrd="0" presId="urn:microsoft.com/office/officeart/2005/8/layout/process3"/>
    <dgm:cxn modelId="{A410AAFA-6805-4ABD-8358-8CD14EA3FEF3}" type="presOf" srcId="{41F91B57-2281-4788-AF40-32619B796445}" destId="{6417E8B3-762A-46E1-83CB-DB964DF2073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6CF7506-6073-4017-B4C6-5C35C6CCA7A2}" type="presOf" srcId="{7AD8A393-4518-4594-84D0-A1F9D55B5C0A}" destId="{5FEFB36F-563C-47B6-8306-9CA175206F95}" srcOrd="0" destOrd="0" presId="urn:microsoft.com/office/officeart/2005/8/layout/process3"/>
    <dgm:cxn modelId="{8E6466FB-221A-43DC-B0B3-0F59BAA9C6AF}" type="presOf" srcId="{51AF6CEA-3AE1-4EF4-86EF-657D2498CDAB}" destId="{3D7AF4B1-1117-4691-8303-7FF8A026D67D}" srcOrd="1" destOrd="0" presId="urn:microsoft.com/office/officeart/2005/8/layout/process3"/>
    <dgm:cxn modelId="{E0EA59AE-6BA3-42C0-999B-9DE1B525AED9}" type="presOf" srcId="{51AF6CEA-3AE1-4EF4-86EF-657D2498CDAB}" destId="{9467C1AB-B05B-43BB-99FE-F6C1B4DDEBFC}" srcOrd="0" destOrd="0" presId="urn:microsoft.com/office/officeart/2005/8/layout/process3"/>
    <dgm:cxn modelId="{C0B537CC-1198-4BA3-A6C5-7B0E5FBE221F}" type="presOf" srcId="{6CC9E793-5170-4E33-845F-58E975468824}" destId="{E526E2FA-6A00-465B-A127-5129E0A46D17}" srcOrd="1" destOrd="0" presId="urn:microsoft.com/office/officeart/2005/8/layout/process3"/>
    <dgm:cxn modelId="{40CDB383-01FB-4DFB-B7DD-C566CC4EEA35}" type="presOf" srcId="{DD39021E-9E1F-489F-A2EE-42069DE8A480}" destId="{BE194790-B993-43C4-8B12-86321A48F062}" srcOrd="1" destOrd="0" presId="urn:microsoft.com/office/officeart/2005/8/layout/process3"/>
    <dgm:cxn modelId="{D225A52B-F696-47E4-AFF1-9E9E5A9A6482}" type="presOf" srcId="{CC916ECF-F6D0-4E3E-B890-9B16B9B57F63}" destId="{F86D1991-0049-4D2A-9BD1-A78D916DA3CE}" srcOrd="1" destOrd="0" presId="urn:microsoft.com/office/officeart/2005/8/layout/process3"/>
    <dgm:cxn modelId="{531F4A1D-7994-4543-9F06-50A4FC2311EC}" type="presOf" srcId="{71FA5E5C-AA75-4E60-AE9D-555B2D29E114}" destId="{8889DB38-9A23-4ED5-B7DD-3ED5EE2A2FAE}"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6C01AE2A-8C22-4C14-835B-2B5C73AA7CB1}" type="presOf" srcId="{BF678540-2006-4B63-8926-A7E598C312A1}" destId="{5970D43C-B1B0-460C-8DB7-C22618488FFC}"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F3E16128-C651-4E75-BD66-F5FBBAF16D63}" srcId="{E83FDDF7-FFE4-401E-813A-41BF1D76ED3C}" destId="{E44B7967-0C69-46E4-9F3C-16FCA3A858C1}" srcOrd="1" destOrd="0" parTransId="{F8185D03-9095-4D94-B8C4-09F10631FD6B}" sibTransId="{7AD8A393-4518-4594-84D0-A1F9D55B5C0A}"/>
    <dgm:cxn modelId="{51BD7E0C-0E7F-4C27-9FC2-E53ACBBBFC6A}" type="presOf" srcId="{AD3D9C46-BBD5-4D82-A984-7397F58085D2}" destId="{B58A0AF5-8A52-417B-B63A-557D339C0B94}" srcOrd="0" destOrd="0" presId="urn:microsoft.com/office/officeart/2005/8/layout/process3"/>
    <dgm:cxn modelId="{86D2FEC9-426A-4414-B332-A4F0F0A513FB}" type="presOf" srcId="{CC916ECF-F6D0-4E3E-B890-9B16B9B57F63}" destId="{8A4DB917-DB52-4B86-A103-2AF278EE21EC}" srcOrd="0" destOrd="0" presId="urn:microsoft.com/office/officeart/2005/8/layout/process3"/>
    <dgm:cxn modelId="{A6BCE8DD-99F7-42EE-9569-AB8B42C632DA}" type="presOf" srcId="{BDB47096-FCC4-4BED-A062-955AA665D692}" destId="{F1EB9CB4-5F0F-4143-A9B3-D9A834E70AAD}" srcOrd="0" destOrd="0" presId="urn:microsoft.com/office/officeart/2005/8/layout/process3"/>
    <dgm:cxn modelId="{4D5C872B-B4B9-4C49-A8DB-DBC53BC35064}" type="presOf" srcId="{DD39021E-9E1F-489F-A2EE-42069DE8A480}" destId="{EA86EEF5-D306-460E-A2EE-6D9D6ED93205}" srcOrd="0" destOrd="0" presId="urn:microsoft.com/office/officeart/2005/8/layout/process3"/>
    <dgm:cxn modelId="{710EDF05-70AE-4C27-A2E0-3BA6901AA277}" type="presOf" srcId="{E83FDDF7-FFE4-401E-813A-41BF1D76ED3C}" destId="{EA67A97C-9E21-4DA9-B708-629FEF261DFF}"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4204D5E9-2173-4999-8919-D2E71F72532C}" type="presOf" srcId="{31A4415A-4DE1-44F8-A7BA-E6BA1871EC32}" destId="{56FD4D7E-7746-48D5-AC2E-D8C850809AD1}" srcOrd="0" destOrd="0" presId="urn:microsoft.com/office/officeart/2005/8/layout/process3"/>
    <dgm:cxn modelId="{D63F4368-D7B4-42EA-BD32-D9164F0DAB58}" type="presOf" srcId="{52DCE8DD-81DC-4841-82B8-4A87B9E640B8}" destId="{1C6A22BB-D2C6-4527-821B-BC817FCCBD79}" srcOrd="1" destOrd="0" presId="urn:microsoft.com/office/officeart/2005/8/layout/process3"/>
    <dgm:cxn modelId="{E7F212F1-9B2D-49E0-9953-83DEFC05AB56}" type="presOf" srcId="{52DCE8DD-81DC-4841-82B8-4A87B9E640B8}" destId="{B68B34BF-09F0-4C3F-953D-FD867DD60542}" srcOrd="0" destOrd="0" presId="urn:microsoft.com/office/officeart/2005/8/layout/process3"/>
    <dgm:cxn modelId="{27ADE421-2962-419A-98B0-0E9D6810D85A}" type="presOf" srcId="{41F91B57-2281-4788-AF40-32619B796445}" destId="{42F3B63C-4E3A-4821-BC80-6F626B884D1B}" srcOrd="1" destOrd="0" presId="urn:microsoft.com/office/officeart/2005/8/layout/process3"/>
    <dgm:cxn modelId="{445E6BF4-4059-496C-8121-646080775635}" type="presOf" srcId="{993304ED-8D99-4E7D-BC24-96D4049379D9}" destId="{FEB40A45-0DF4-43F5-AF7C-8C73C00A7A9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BE0F4103-B7EB-4D8D-B3B6-E7EB4B8F2AF5}" type="presOf" srcId="{7AD8A393-4518-4594-84D0-A1F9D55B5C0A}" destId="{A1E1D96C-CCFE-475E-A6B4-06624DC43F38}" srcOrd="1"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043A06C1-398F-4445-AD95-B0809A8D0CE0}" type="presOf" srcId="{6CC9E793-5170-4E33-845F-58E975468824}" destId="{A8388008-4FE7-4EDE-9100-459E73430094}" srcOrd="0" destOrd="0" presId="urn:microsoft.com/office/officeart/2005/8/layout/process3"/>
    <dgm:cxn modelId="{E6D33854-A39A-4F76-B8F8-E182CC33B8A8}" type="presParOf" srcId="{EA67A97C-9E21-4DA9-B708-629FEF261DFF}" destId="{9EAD45F3-6B0B-45A2-8508-943D43A9B6FC}" srcOrd="0" destOrd="0" presId="urn:microsoft.com/office/officeart/2005/8/layout/process3"/>
    <dgm:cxn modelId="{620AEDF5-99EE-4129-B059-A0B0B234C09C}" type="presParOf" srcId="{9EAD45F3-6B0B-45A2-8508-943D43A9B6FC}" destId="{A8388008-4FE7-4EDE-9100-459E73430094}" srcOrd="0" destOrd="0" presId="urn:microsoft.com/office/officeart/2005/8/layout/process3"/>
    <dgm:cxn modelId="{85982C21-67F7-4F95-B764-ED4FD75F10A2}" type="presParOf" srcId="{9EAD45F3-6B0B-45A2-8508-943D43A9B6FC}" destId="{E526E2FA-6A00-465B-A127-5129E0A46D17}" srcOrd="1" destOrd="0" presId="urn:microsoft.com/office/officeart/2005/8/layout/process3"/>
    <dgm:cxn modelId="{BD3E7C5B-E56C-45E2-9AED-2304698D4530}" type="presParOf" srcId="{9EAD45F3-6B0B-45A2-8508-943D43A9B6FC}" destId="{6A128612-5D2C-4538-9C85-0720F5086AAC}" srcOrd="2" destOrd="0" presId="urn:microsoft.com/office/officeart/2005/8/layout/process3"/>
    <dgm:cxn modelId="{A7175678-C8BA-4ABF-A72E-C523E5625622}" type="presParOf" srcId="{EA67A97C-9E21-4DA9-B708-629FEF261DFF}" destId="{9467C1AB-B05B-43BB-99FE-F6C1B4DDEBFC}" srcOrd="1" destOrd="0" presId="urn:microsoft.com/office/officeart/2005/8/layout/process3"/>
    <dgm:cxn modelId="{DE771D2D-4063-4AD0-A69F-F7BE3965D913}" type="presParOf" srcId="{9467C1AB-B05B-43BB-99FE-F6C1B4DDEBFC}" destId="{3D7AF4B1-1117-4691-8303-7FF8A026D67D}" srcOrd="0" destOrd="0" presId="urn:microsoft.com/office/officeart/2005/8/layout/process3"/>
    <dgm:cxn modelId="{923E8DCE-55A1-438E-88CA-04B8E89B0889}" type="presParOf" srcId="{EA67A97C-9E21-4DA9-B708-629FEF261DFF}" destId="{70429725-9DD9-4BA7-940C-A07D14515702}" srcOrd="2" destOrd="0" presId="urn:microsoft.com/office/officeart/2005/8/layout/process3"/>
    <dgm:cxn modelId="{AA069583-3CA4-44E7-8C9D-C77B81680124}" type="presParOf" srcId="{70429725-9DD9-4BA7-940C-A07D14515702}" destId="{091EF690-9E2B-43A0-A846-3CBEDC15EB6C}" srcOrd="0" destOrd="0" presId="urn:microsoft.com/office/officeart/2005/8/layout/process3"/>
    <dgm:cxn modelId="{958F2FAA-77AB-4C41-A5ED-79B6C20133F5}" type="presParOf" srcId="{70429725-9DD9-4BA7-940C-A07D14515702}" destId="{9B172768-A8CA-4271-9A8F-2DF18CADC227}" srcOrd="1" destOrd="0" presId="urn:microsoft.com/office/officeart/2005/8/layout/process3"/>
    <dgm:cxn modelId="{7F474467-C869-4732-9335-465E7EE3A095}" type="presParOf" srcId="{70429725-9DD9-4BA7-940C-A07D14515702}" destId="{FEB40A45-0DF4-43F5-AF7C-8C73C00A7A9F}" srcOrd="2" destOrd="0" presId="urn:microsoft.com/office/officeart/2005/8/layout/process3"/>
    <dgm:cxn modelId="{43C71220-04CD-40DD-A607-832B75B4F45C}" type="presParOf" srcId="{EA67A97C-9E21-4DA9-B708-629FEF261DFF}" destId="{5FEFB36F-563C-47B6-8306-9CA175206F95}" srcOrd="3" destOrd="0" presId="urn:microsoft.com/office/officeart/2005/8/layout/process3"/>
    <dgm:cxn modelId="{25CCBAEC-D897-4B07-AA78-3FAFC53D4FA9}" type="presParOf" srcId="{5FEFB36F-563C-47B6-8306-9CA175206F95}" destId="{A1E1D96C-CCFE-475E-A6B4-06624DC43F38}" srcOrd="0" destOrd="0" presId="urn:microsoft.com/office/officeart/2005/8/layout/process3"/>
    <dgm:cxn modelId="{85B5B7CD-FAF4-4389-96B8-75ADA7613A5A}" type="presParOf" srcId="{EA67A97C-9E21-4DA9-B708-629FEF261DFF}" destId="{2E5BF378-345F-4450-9808-BB7746DDD81A}" srcOrd="4" destOrd="0" presId="urn:microsoft.com/office/officeart/2005/8/layout/process3"/>
    <dgm:cxn modelId="{47AFB3A0-0BB2-470A-95EE-10F164CB6C37}" type="presParOf" srcId="{2E5BF378-345F-4450-9808-BB7746DDD81A}" destId="{9D2A21A6-9544-4CBD-AA99-E4D6C8D80118}" srcOrd="0" destOrd="0" presId="urn:microsoft.com/office/officeart/2005/8/layout/process3"/>
    <dgm:cxn modelId="{BA99C090-0D23-4B53-8CA3-D34D427B059A}" type="presParOf" srcId="{2E5BF378-345F-4450-9808-BB7746DDD81A}" destId="{7AA8DCE0-4C12-40BA-884B-2D95568987CB}" srcOrd="1" destOrd="0" presId="urn:microsoft.com/office/officeart/2005/8/layout/process3"/>
    <dgm:cxn modelId="{1D2410FE-B6C0-488F-9C96-808D07D5DE88}" type="presParOf" srcId="{2E5BF378-345F-4450-9808-BB7746DDD81A}" destId="{8889DB38-9A23-4ED5-B7DD-3ED5EE2A2FAE}" srcOrd="2" destOrd="0" presId="urn:microsoft.com/office/officeart/2005/8/layout/process3"/>
    <dgm:cxn modelId="{5E5E5821-7C90-46EC-A9C0-4E154EA9EF6B}" type="presParOf" srcId="{EA67A97C-9E21-4DA9-B708-629FEF261DFF}" destId="{B68B34BF-09F0-4C3F-953D-FD867DD60542}" srcOrd="5" destOrd="0" presId="urn:microsoft.com/office/officeart/2005/8/layout/process3"/>
    <dgm:cxn modelId="{8226A5FF-8D63-4EEF-9760-6944FCEDAD96}" type="presParOf" srcId="{B68B34BF-09F0-4C3F-953D-FD867DD60542}" destId="{1C6A22BB-D2C6-4527-821B-BC817FCCBD79}" srcOrd="0" destOrd="0" presId="urn:microsoft.com/office/officeart/2005/8/layout/process3"/>
    <dgm:cxn modelId="{8D0755D9-2D2B-4A99-A213-391064FD9DCC}" type="presParOf" srcId="{EA67A97C-9E21-4DA9-B708-629FEF261DFF}" destId="{C7B57D85-6252-4528-B3A4-8C6811EFFDA1}" srcOrd="6" destOrd="0" presId="urn:microsoft.com/office/officeart/2005/8/layout/process3"/>
    <dgm:cxn modelId="{4119B193-351D-4864-8EEF-4698EA0F9C27}" type="presParOf" srcId="{C7B57D85-6252-4528-B3A4-8C6811EFFDA1}" destId="{AC259A4B-79E8-4026-89E7-1277E48861C1}" srcOrd="0" destOrd="0" presId="urn:microsoft.com/office/officeart/2005/8/layout/process3"/>
    <dgm:cxn modelId="{B192289B-0C97-44C9-901A-001AD4941046}" type="presParOf" srcId="{C7B57D85-6252-4528-B3A4-8C6811EFFDA1}" destId="{5970D43C-B1B0-460C-8DB7-C22618488FFC}" srcOrd="1" destOrd="0" presId="urn:microsoft.com/office/officeart/2005/8/layout/process3"/>
    <dgm:cxn modelId="{A8B39141-BCD1-4EEA-BF9D-B4362FC86D75}" type="presParOf" srcId="{C7B57D85-6252-4528-B3A4-8C6811EFFDA1}" destId="{F1EB9CB4-5F0F-4143-A9B3-D9A834E70AAD}" srcOrd="2" destOrd="0" presId="urn:microsoft.com/office/officeart/2005/8/layout/process3"/>
    <dgm:cxn modelId="{6016C25B-268C-4FF6-85B6-32C84691F178}" type="presParOf" srcId="{EA67A97C-9E21-4DA9-B708-629FEF261DFF}" destId="{100E904E-EF46-479F-A693-E577F32FFA3E}" srcOrd="7" destOrd="0" presId="urn:microsoft.com/office/officeart/2005/8/layout/process3"/>
    <dgm:cxn modelId="{4C0D3953-7405-424F-9A73-917B56036D39}" type="presParOf" srcId="{100E904E-EF46-479F-A693-E577F32FFA3E}" destId="{9B0B9B40-6CEB-425A-A67C-872E8919EDFD}" srcOrd="0" destOrd="0" presId="urn:microsoft.com/office/officeart/2005/8/layout/process3"/>
    <dgm:cxn modelId="{1ED4361E-3C8F-4615-B768-735FED62A438}" type="presParOf" srcId="{EA67A97C-9E21-4DA9-B708-629FEF261DFF}" destId="{50829C2D-8AA2-476C-8BFA-342B578F65CC}" srcOrd="8" destOrd="0" presId="urn:microsoft.com/office/officeart/2005/8/layout/process3"/>
    <dgm:cxn modelId="{E29E4F14-5BB4-49C9-959A-AAE8B118B528}" type="presParOf" srcId="{50829C2D-8AA2-476C-8BFA-342B578F65CC}" destId="{6417E8B3-762A-46E1-83CB-DB964DF2073D}" srcOrd="0" destOrd="0" presId="urn:microsoft.com/office/officeart/2005/8/layout/process3"/>
    <dgm:cxn modelId="{BC92F33D-1A29-4C49-B990-0483CAA4BF48}" type="presParOf" srcId="{50829C2D-8AA2-476C-8BFA-342B578F65CC}" destId="{42F3B63C-4E3A-4821-BC80-6F626B884D1B}" srcOrd="1" destOrd="0" presId="urn:microsoft.com/office/officeart/2005/8/layout/process3"/>
    <dgm:cxn modelId="{1E5899E8-6943-4B5E-9D46-4E8BC9AFB87C}" type="presParOf" srcId="{50829C2D-8AA2-476C-8BFA-342B578F65CC}" destId="{EDBE4D96-63EF-4F34-8A29-D68C2C6148F2}" srcOrd="2" destOrd="0" presId="urn:microsoft.com/office/officeart/2005/8/layout/process3"/>
    <dgm:cxn modelId="{7D025717-1016-42F6-A6CA-21EC97B3C1C9}" type="presParOf" srcId="{EA67A97C-9E21-4DA9-B708-629FEF261DFF}" destId="{0CF4FB49-2A48-4F79-9E4B-EA07A4122CB8}" srcOrd="9" destOrd="0" presId="urn:microsoft.com/office/officeart/2005/8/layout/process3"/>
    <dgm:cxn modelId="{2414D008-CB5B-44FC-B117-753B99516D07}" type="presParOf" srcId="{0CF4FB49-2A48-4F79-9E4B-EA07A4122CB8}" destId="{7278D803-9E34-4238-B69A-DC94F76A547B}" srcOrd="0" destOrd="0" presId="urn:microsoft.com/office/officeart/2005/8/layout/process3"/>
    <dgm:cxn modelId="{46A45B9D-6F2D-4496-B06F-1514E42BCD79}" type="presParOf" srcId="{EA67A97C-9E21-4DA9-B708-629FEF261DFF}" destId="{05C2ADC2-1DFA-483E-9EC6-44FAADC4206E}" srcOrd="10" destOrd="0" presId="urn:microsoft.com/office/officeart/2005/8/layout/process3"/>
    <dgm:cxn modelId="{482012A7-1014-4813-8433-AB45E8C01805}" type="presParOf" srcId="{05C2ADC2-1DFA-483E-9EC6-44FAADC4206E}" destId="{8A4DB917-DB52-4B86-A103-2AF278EE21EC}" srcOrd="0" destOrd="0" presId="urn:microsoft.com/office/officeart/2005/8/layout/process3"/>
    <dgm:cxn modelId="{158DA422-BF4F-4F27-934E-391B47863813}" type="presParOf" srcId="{05C2ADC2-1DFA-483E-9EC6-44FAADC4206E}" destId="{F86D1991-0049-4D2A-9BD1-A78D916DA3CE}" srcOrd="1" destOrd="0" presId="urn:microsoft.com/office/officeart/2005/8/layout/process3"/>
    <dgm:cxn modelId="{8E36CC06-034A-41BF-916A-A9A32E7738DC}" type="presParOf" srcId="{05C2ADC2-1DFA-483E-9EC6-44FAADC4206E}" destId="{B58A0AF5-8A52-417B-B63A-557D339C0B94}" srcOrd="2" destOrd="0" presId="urn:microsoft.com/office/officeart/2005/8/layout/process3"/>
    <dgm:cxn modelId="{EDF98F46-6D3E-4DB9-8B36-44649163A194}" type="presParOf" srcId="{EA67A97C-9E21-4DA9-B708-629FEF261DFF}" destId="{56FD4D7E-7746-48D5-AC2E-D8C850809AD1}" srcOrd="11" destOrd="0" presId="urn:microsoft.com/office/officeart/2005/8/layout/process3"/>
    <dgm:cxn modelId="{E1F52E8C-B3B7-4128-9CAC-9E5D4CCE1C08}" type="presParOf" srcId="{56FD4D7E-7746-48D5-AC2E-D8C850809AD1}" destId="{F07DE81F-9CF3-409C-86BB-F2C6EFD2EA85}" srcOrd="0" destOrd="0" presId="urn:microsoft.com/office/officeart/2005/8/layout/process3"/>
    <dgm:cxn modelId="{6ADD2897-F702-4505-9267-1AC26FFE4731}" type="presParOf" srcId="{EA67A97C-9E21-4DA9-B708-629FEF261DFF}" destId="{733BA6C0-070F-4E48-857A-84255EDB705B}" srcOrd="12" destOrd="0" presId="urn:microsoft.com/office/officeart/2005/8/layout/process3"/>
    <dgm:cxn modelId="{81C85BD3-98EF-467D-8B0E-2C2888892F28}" type="presParOf" srcId="{733BA6C0-070F-4E48-857A-84255EDB705B}" destId="{EA86EEF5-D306-460E-A2EE-6D9D6ED93205}" srcOrd="0" destOrd="0" presId="urn:microsoft.com/office/officeart/2005/8/layout/process3"/>
    <dgm:cxn modelId="{471C19AF-2732-4DBF-91F6-E9FC9CF54A6A}" type="presParOf" srcId="{733BA6C0-070F-4E48-857A-84255EDB705B}" destId="{BE194790-B993-43C4-8B12-86321A48F062}" srcOrd="1" destOrd="0" presId="urn:microsoft.com/office/officeart/2005/8/layout/process3"/>
    <dgm:cxn modelId="{E6F7D88A-985F-4FCB-9BFB-96F663CFDB2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rgbClr val="FF0000"/>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solidFill>
          <a:schemeClr val="bg1">
            <a:lumMod val="75000"/>
            <a:alpha val="90000"/>
          </a:schemeClr>
        </a:solidFill>
        <a:ln>
          <a:solidFill>
            <a:srgbClr val="FF000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90F671D-DA42-4A4F-A643-1F4700F3FABD}" type="presOf" srcId="{DD39021E-9E1F-489F-A2EE-42069DE8A480}" destId="{EA86EEF5-D306-460E-A2EE-6D9D6ED93205}" srcOrd="0" destOrd="0" presId="urn:microsoft.com/office/officeart/2005/8/layout/process3"/>
    <dgm:cxn modelId="{355744F0-1F0C-4212-99D5-F790CAA00CFB}" type="presOf" srcId="{7AD8A393-4518-4594-84D0-A1F9D55B5C0A}" destId="{A1E1D96C-CCFE-475E-A6B4-06624DC43F38}" srcOrd="1" destOrd="0" presId="urn:microsoft.com/office/officeart/2005/8/layout/process3"/>
    <dgm:cxn modelId="{42A98CC0-C5E8-4EFD-8CD9-15E874BE7EED}" type="presOf" srcId="{41F91B57-2281-4788-AF40-32619B796445}" destId="{42F3B63C-4E3A-4821-BC80-6F626B884D1B}" srcOrd="1" destOrd="0" presId="urn:microsoft.com/office/officeart/2005/8/layout/process3"/>
    <dgm:cxn modelId="{E6915396-8A4F-4A8D-81A9-7199DF6E1E34}" type="presOf" srcId="{9B4294E8-752F-4E93-AB9F-568A7BA478C7}" destId="{100E904E-EF46-479F-A693-E577F32FFA3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E9A4BAAF-7AF1-4A6E-8216-DEC5B9EFD5B5}" type="presOf" srcId="{6CC9E793-5170-4E33-845F-58E975468824}" destId="{A8388008-4FE7-4EDE-9100-459E73430094}" srcOrd="0" destOrd="0" presId="urn:microsoft.com/office/officeart/2005/8/layout/process3"/>
    <dgm:cxn modelId="{42ED6DDF-0A87-46A3-BE86-87A827B76BE9}" type="presOf" srcId="{DD39021E-9E1F-489F-A2EE-42069DE8A480}" destId="{BE194790-B993-43C4-8B12-86321A48F062}" srcOrd="1" destOrd="0" presId="urn:microsoft.com/office/officeart/2005/8/layout/process3"/>
    <dgm:cxn modelId="{54622389-0E7E-46E4-A775-F3FE17F02EF5}" type="presOf" srcId="{4E5B2681-DCD2-43FC-A1F1-1AA3A8A9A3C4}" destId="{9D2A21A6-9544-4CBD-AA99-E4D6C8D80118}" srcOrd="0" destOrd="0" presId="urn:microsoft.com/office/officeart/2005/8/layout/process3"/>
    <dgm:cxn modelId="{15B9E8AA-05B8-4A2A-8912-CB4B3C703663}" type="presOf" srcId="{E44B7967-0C69-46E4-9F3C-16FCA3A858C1}" destId="{091EF690-9E2B-43A0-A846-3CBEDC15EB6C}" srcOrd="0" destOrd="0" presId="urn:microsoft.com/office/officeart/2005/8/layout/process3"/>
    <dgm:cxn modelId="{0384B554-6A57-44C6-A050-44EC87B7E4AE}" type="presOf" srcId="{BF678540-2006-4B63-8926-A7E598C312A1}" destId="{AC259A4B-79E8-4026-89E7-1277E48861C1}" srcOrd="0" destOrd="0" presId="urn:microsoft.com/office/officeart/2005/8/layout/process3"/>
    <dgm:cxn modelId="{0435F6F2-FD61-4B33-9731-78882E09DA4A}" type="presOf" srcId="{9B4294E8-752F-4E93-AB9F-568A7BA478C7}" destId="{9B0B9B40-6CEB-425A-A67C-872E8919EDFD}" srcOrd="1" destOrd="0" presId="urn:microsoft.com/office/officeart/2005/8/layout/process3"/>
    <dgm:cxn modelId="{0B8F0808-A6AD-4EBB-A2BF-632161BAA502}" type="presOf" srcId="{6CC9E793-5170-4E33-845F-58E975468824}" destId="{E526E2FA-6A00-465B-A127-5129E0A46D17}" srcOrd="1" destOrd="0" presId="urn:microsoft.com/office/officeart/2005/8/layout/process3"/>
    <dgm:cxn modelId="{D886C13D-8CCF-40CD-AFE2-D587B2E45B77}" type="presOf" srcId="{4E5B2681-DCD2-43FC-A1F1-1AA3A8A9A3C4}" destId="{7AA8DCE0-4C12-40BA-884B-2D95568987CB}" srcOrd="1" destOrd="0" presId="urn:microsoft.com/office/officeart/2005/8/layout/process3"/>
    <dgm:cxn modelId="{62B0DF62-C60F-411C-AEB5-63F73F3322B8}"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31F3819F-4C21-4B61-918A-CA4BC07EDF3C}" type="presOf" srcId="{BDB47096-FCC4-4BED-A062-955AA665D692}" destId="{F1EB9CB4-5F0F-4143-A9B3-D9A834E70AAD}" srcOrd="0" destOrd="0" presId="urn:microsoft.com/office/officeart/2005/8/layout/process3"/>
    <dgm:cxn modelId="{A036C497-A60A-4375-9642-49D07405F3E5}" type="presOf" srcId="{7AD8A393-4518-4594-84D0-A1F9D55B5C0A}" destId="{5FEFB36F-563C-47B6-8306-9CA175206F95}" srcOrd="0" destOrd="0" presId="urn:microsoft.com/office/officeart/2005/8/layout/process3"/>
    <dgm:cxn modelId="{CC2BA8BC-473A-420A-8558-EC73E0F209BC}" type="presOf" srcId="{57368D83-30B6-4D27-B869-10992AA2161B}" destId="{EDBE4D96-63EF-4F34-8A29-D68C2C6148F2}" srcOrd="0" destOrd="0" presId="urn:microsoft.com/office/officeart/2005/8/layout/process3"/>
    <dgm:cxn modelId="{8F2A3DFF-7B7A-43FA-BC95-1AA7B8DC7BAE}" type="presOf" srcId="{52DCE8DD-81DC-4841-82B8-4A87B9E640B8}" destId="{B68B34BF-09F0-4C3F-953D-FD867DD60542}" srcOrd="0" destOrd="0" presId="urn:microsoft.com/office/officeart/2005/8/layout/process3"/>
    <dgm:cxn modelId="{E2F73C04-41F5-4872-A47A-0CCF205A1339}" type="presOf" srcId="{52DCE8DD-81DC-4841-82B8-4A87B9E640B8}" destId="{1C6A22BB-D2C6-4527-821B-BC817FCCBD79}"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38581B7F-D5E6-4C09-AADF-56D36A418382}" type="presOf" srcId="{51AF6CEA-3AE1-4EF4-86EF-657D2498CDAB}" destId="{3D7AF4B1-1117-4691-8303-7FF8A026D67D}" srcOrd="1" destOrd="0" presId="urn:microsoft.com/office/officeart/2005/8/layout/process3"/>
    <dgm:cxn modelId="{C3F11E38-0102-48EC-A752-DDCAC6DAF7B1}" type="presOf" srcId="{E83FDDF7-FFE4-401E-813A-41BF1D76ED3C}" destId="{EA67A97C-9E21-4DA9-B708-629FEF261DFF}"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94A623E-3ECC-46F4-81D3-6EAC1DD8B052}" type="presOf" srcId="{BF678540-2006-4B63-8926-A7E598C312A1}" destId="{5970D43C-B1B0-460C-8DB7-C22618488FFC}" srcOrd="1" destOrd="0" presId="urn:microsoft.com/office/officeart/2005/8/layout/process3"/>
    <dgm:cxn modelId="{2BFCBA38-0F0B-4824-AC9D-D990B0A48E10}" type="presOf" srcId="{993304ED-8D99-4E7D-BC24-96D4049379D9}" destId="{FEB40A45-0DF4-43F5-AF7C-8C73C00A7A9F}" srcOrd="0" destOrd="0" presId="urn:microsoft.com/office/officeart/2005/8/layout/process3"/>
    <dgm:cxn modelId="{303D962D-DABA-4D15-9189-42DC0F13CCC9}" type="presOf" srcId="{31A4415A-4DE1-44F8-A7BA-E6BA1871EC32}" destId="{56FD4D7E-7746-48D5-AC2E-D8C850809AD1}" srcOrd="0" destOrd="0" presId="urn:microsoft.com/office/officeart/2005/8/layout/process3"/>
    <dgm:cxn modelId="{406D6410-9E9A-4D97-9CDB-D2162D12C785}" type="presOf" srcId="{DA1CE27B-E644-46A7-9CDC-E2159E093A2F}" destId="{0CF4FB49-2A48-4F79-9E4B-EA07A4122CB8}" srcOrd="0" destOrd="0" presId="urn:microsoft.com/office/officeart/2005/8/layout/process3"/>
    <dgm:cxn modelId="{5CD81C61-C833-44C8-9B32-46C9AAA749F2}"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4FFE4E9-8D6A-4DBC-8FC8-17B401780AA2}" type="presOf" srcId="{E44B7967-0C69-46E4-9F3C-16FCA3A858C1}" destId="{9B172768-A8CA-4271-9A8F-2DF18CADC227}" srcOrd="1" destOrd="0" presId="urn:microsoft.com/office/officeart/2005/8/layout/process3"/>
    <dgm:cxn modelId="{8F3DE028-A90E-4788-829C-0E7A1A2C0AE3}" type="presOf" srcId="{CC916ECF-F6D0-4E3E-B890-9B16B9B57F63}" destId="{F86D1991-0049-4D2A-9BD1-A78D916DA3CE}" srcOrd="1" destOrd="0" presId="urn:microsoft.com/office/officeart/2005/8/layout/process3"/>
    <dgm:cxn modelId="{8DB2C3B9-CDD0-45DA-899F-32CD44C304EB}" type="presOf" srcId="{DA1CE27B-E644-46A7-9CDC-E2159E093A2F}" destId="{7278D803-9E34-4238-B69A-DC94F76A547B}"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87ACEBAA-4413-4967-861A-E6E49159BB3B}" type="presOf" srcId="{71FA5E5C-AA75-4E60-AE9D-555B2D29E114}" destId="{8889DB38-9A23-4ED5-B7DD-3ED5EE2A2FAE}" srcOrd="0" destOrd="0" presId="urn:microsoft.com/office/officeart/2005/8/layout/process3"/>
    <dgm:cxn modelId="{8C8F230F-AC46-4E53-A622-374F5793EFBF}" type="presOf" srcId="{CC916ECF-F6D0-4E3E-B890-9B16B9B57F63}" destId="{8A4DB917-DB52-4B86-A103-2AF278EE21E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1621F763-821D-4AD6-8EB2-2DA487C9255D}" type="presOf" srcId="{BCF071D9-45E8-4A4C-ADE1-A73BA7BC01CE}" destId="{CF8D4909-68CF-493C-BDDF-A894861CAFA6}"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E0004C6E-538E-4F3D-965A-B9682D83EC9D}" type="presOf" srcId="{41F91B57-2281-4788-AF40-32619B796445}" destId="{6417E8B3-762A-46E1-83CB-DB964DF2073D}"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DCBA2898-0B1C-4158-8862-B91D4F70CE6F}" type="presOf" srcId="{31DCFB3A-65D8-4420-BA59-B212EDBD5B59}" destId="{6A128612-5D2C-4538-9C85-0720F5086AAC}" srcOrd="0" destOrd="0" presId="urn:microsoft.com/office/officeart/2005/8/layout/process3"/>
    <dgm:cxn modelId="{94EFE575-4132-4446-82C6-5C753A1E82FB}" type="presOf" srcId="{31A4415A-4DE1-44F8-A7BA-E6BA1871EC32}" destId="{F07DE81F-9CF3-409C-86BB-F2C6EFD2EA85}" srcOrd="1" destOrd="0" presId="urn:microsoft.com/office/officeart/2005/8/layout/process3"/>
    <dgm:cxn modelId="{563F979A-57DA-4693-9107-C09B679AC489}" type="presParOf" srcId="{EA67A97C-9E21-4DA9-B708-629FEF261DFF}" destId="{9EAD45F3-6B0B-45A2-8508-943D43A9B6FC}" srcOrd="0" destOrd="0" presId="urn:microsoft.com/office/officeart/2005/8/layout/process3"/>
    <dgm:cxn modelId="{052DF623-1187-42C4-93FF-33C702B24CF3}" type="presParOf" srcId="{9EAD45F3-6B0B-45A2-8508-943D43A9B6FC}" destId="{A8388008-4FE7-4EDE-9100-459E73430094}" srcOrd="0" destOrd="0" presId="urn:microsoft.com/office/officeart/2005/8/layout/process3"/>
    <dgm:cxn modelId="{F7CDB83C-C3ED-47F0-8AA2-08774319BCA9}" type="presParOf" srcId="{9EAD45F3-6B0B-45A2-8508-943D43A9B6FC}" destId="{E526E2FA-6A00-465B-A127-5129E0A46D17}" srcOrd="1" destOrd="0" presId="urn:microsoft.com/office/officeart/2005/8/layout/process3"/>
    <dgm:cxn modelId="{F8EF7A9D-C9DA-4058-B6D0-FA96DFEA1CE8}" type="presParOf" srcId="{9EAD45F3-6B0B-45A2-8508-943D43A9B6FC}" destId="{6A128612-5D2C-4538-9C85-0720F5086AAC}" srcOrd="2" destOrd="0" presId="urn:microsoft.com/office/officeart/2005/8/layout/process3"/>
    <dgm:cxn modelId="{224F416B-2EBC-4859-A210-BB3B37F8FE25}" type="presParOf" srcId="{EA67A97C-9E21-4DA9-B708-629FEF261DFF}" destId="{9467C1AB-B05B-43BB-99FE-F6C1B4DDEBFC}" srcOrd="1" destOrd="0" presId="urn:microsoft.com/office/officeart/2005/8/layout/process3"/>
    <dgm:cxn modelId="{0BEA741C-927F-4EF7-9A52-BC3BA81C5A63}" type="presParOf" srcId="{9467C1AB-B05B-43BB-99FE-F6C1B4DDEBFC}" destId="{3D7AF4B1-1117-4691-8303-7FF8A026D67D}" srcOrd="0" destOrd="0" presId="urn:microsoft.com/office/officeart/2005/8/layout/process3"/>
    <dgm:cxn modelId="{21F4D84C-729D-46F4-82B4-6C1824AB998A}" type="presParOf" srcId="{EA67A97C-9E21-4DA9-B708-629FEF261DFF}" destId="{70429725-9DD9-4BA7-940C-A07D14515702}" srcOrd="2" destOrd="0" presId="urn:microsoft.com/office/officeart/2005/8/layout/process3"/>
    <dgm:cxn modelId="{2B9D4810-7190-47F7-99BC-E55F76C160C3}" type="presParOf" srcId="{70429725-9DD9-4BA7-940C-A07D14515702}" destId="{091EF690-9E2B-43A0-A846-3CBEDC15EB6C}" srcOrd="0" destOrd="0" presId="urn:microsoft.com/office/officeart/2005/8/layout/process3"/>
    <dgm:cxn modelId="{F5462147-E28E-4337-B7CE-69CFDCCAC47C}" type="presParOf" srcId="{70429725-9DD9-4BA7-940C-A07D14515702}" destId="{9B172768-A8CA-4271-9A8F-2DF18CADC227}" srcOrd="1" destOrd="0" presId="urn:microsoft.com/office/officeart/2005/8/layout/process3"/>
    <dgm:cxn modelId="{F871CD41-7D95-47D6-80AB-62E373CE436F}" type="presParOf" srcId="{70429725-9DD9-4BA7-940C-A07D14515702}" destId="{FEB40A45-0DF4-43F5-AF7C-8C73C00A7A9F}" srcOrd="2" destOrd="0" presId="urn:microsoft.com/office/officeart/2005/8/layout/process3"/>
    <dgm:cxn modelId="{69157C8D-9C31-4A7D-85F4-B872F7262494}" type="presParOf" srcId="{EA67A97C-9E21-4DA9-B708-629FEF261DFF}" destId="{5FEFB36F-563C-47B6-8306-9CA175206F95}" srcOrd="3" destOrd="0" presId="urn:microsoft.com/office/officeart/2005/8/layout/process3"/>
    <dgm:cxn modelId="{529C69D8-C60C-4B95-B004-E34E05C71AD5}" type="presParOf" srcId="{5FEFB36F-563C-47B6-8306-9CA175206F95}" destId="{A1E1D96C-CCFE-475E-A6B4-06624DC43F38}" srcOrd="0" destOrd="0" presId="urn:microsoft.com/office/officeart/2005/8/layout/process3"/>
    <dgm:cxn modelId="{8A2A03C3-2119-4A6F-9FFE-028D443CFECB}" type="presParOf" srcId="{EA67A97C-9E21-4DA9-B708-629FEF261DFF}" destId="{2E5BF378-345F-4450-9808-BB7746DDD81A}" srcOrd="4" destOrd="0" presId="urn:microsoft.com/office/officeart/2005/8/layout/process3"/>
    <dgm:cxn modelId="{F4F91894-D818-4F1E-AC3F-220A3F5C693C}" type="presParOf" srcId="{2E5BF378-345F-4450-9808-BB7746DDD81A}" destId="{9D2A21A6-9544-4CBD-AA99-E4D6C8D80118}" srcOrd="0" destOrd="0" presId="urn:microsoft.com/office/officeart/2005/8/layout/process3"/>
    <dgm:cxn modelId="{0399D40F-8BB7-4DCF-A961-0DD34C6A77EE}" type="presParOf" srcId="{2E5BF378-345F-4450-9808-BB7746DDD81A}" destId="{7AA8DCE0-4C12-40BA-884B-2D95568987CB}" srcOrd="1" destOrd="0" presId="urn:microsoft.com/office/officeart/2005/8/layout/process3"/>
    <dgm:cxn modelId="{AB4A1723-2CA1-4EF5-A856-6F6C7930BE14}" type="presParOf" srcId="{2E5BF378-345F-4450-9808-BB7746DDD81A}" destId="{8889DB38-9A23-4ED5-B7DD-3ED5EE2A2FAE}" srcOrd="2" destOrd="0" presId="urn:microsoft.com/office/officeart/2005/8/layout/process3"/>
    <dgm:cxn modelId="{151BD3D4-7E66-490E-841D-02CFB996A195}" type="presParOf" srcId="{EA67A97C-9E21-4DA9-B708-629FEF261DFF}" destId="{B68B34BF-09F0-4C3F-953D-FD867DD60542}" srcOrd="5" destOrd="0" presId="urn:microsoft.com/office/officeart/2005/8/layout/process3"/>
    <dgm:cxn modelId="{5524CB7F-B357-4B6F-AD64-A9821AA364CE}" type="presParOf" srcId="{B68B34BF-09F0-4C3F-953D-FD867DD60542}" destId="{1C6A22BB-D2C6-4527-821B-BC817FCCBD79}" srcOrd="0" destOrd="0" presId="urn:microsoft.com/office/officeart/2005/8/layout/process3"/>
    <dgm:cxn modelId="{C5C29C06-40F0-4A39-867B-32DA34461719}" type="presParOf" srcId="{EA67A97C-9E21-4DA9-B708-629FEF261DFF}" destId="{C7B57D85-6252-4528-B3A4-8C6811EFFDA1}" srcOrd="6" destOrd="0" presId="urn:microsoft.com/office/officeart/2005/8/layout/process3"/>
    <dgm:cxn modelId="{71B2D552-1EFF-4162-ABF8-BAE6BF129B18}" type="presParOf" srcId="{C7B57D85-6252-4528-B3A4-8C6811EFFDA1}" destId="{AC259A4B-79E8-4026-89E7-1277E48861C1}" srcOrd="0" destOrd="0" presId="urn:microsoft.com/office/officeart/2005/8/layout/process3"/>
    <dgm:cxn modelId="{4979333F-955B-4269-9FA2-41C8F02BF749}" type="presParOf" srcId="{C7B57D85-6252-4528-B3A4-8C6811EFFDA1}" destId="{5970D43C-B1B0-460C-8DB7-C22618488FFC}" srcOrd="1" destOrd="0" presId="urn:microsoft.com/office/officeart/2005/8/layout/process3"/>
    <dgm:cxn modelId="{1E3BAB1A-B5E7-4FCB-B86A-E24146FAC568}" type="presParOf" srcId="{C7B57D85-6252-4528-B3A4-8C6811EFFDA1}" destId="{F1EB9CB4-5F0F-4143-A9B3-D9A834E70AAD}" srcOrd="2" destOrd="0" presId="urn:microsoft.com/office/officeart/2005/8/layout/process3"/>
    <dgm:cxn modelId="{ECAB2AF1-5364-45A3-AFD9-826AFEF5CEC4}" type="presParOf" srcId="{EA67A97C-9E21-4DA9-B708-629FEF261DFF}" destId="{100E904E-EF46-479F-A693-E577F32FFA3E}" srcOrd="7" destOrd="0" presId="urn:microsoft.com/office/officeart/2005/8/layout/process3"/>
    <dgm:cxn modelId="{6CFB4088-2CAA-4B2A-B2EB-F0E23B38C2BE}" type="presParOf" srcId="{100E904E-EF46-479F-A693-E577F32FFA3E}" destId="{9B0B9B40-6CEB-425A-A67C-872E8919EDFD}" srcOrd="0" destOrd="0" presId="urn:microsoft.com/office/officeart/2005/8/layout/process3"/>
    <dgm:cxn modelId="{1E95B401-AAAE-4F3A-9D44-78ECF90BA946}" type="presParOf" srcId="{EA67A97C-9E21-4DA9-B708-629FEF261DFF}" destId="{50829C2D-8AA2-476C-8BFA-342B578F65CC}" srcOrd="8" destOrd="0" presId="urn:microsoft.com/office/officeart/2005/8/layout/process3"/>
    <dgm:cxn modelId="{9D07C04E-AF14-43D0-B417-AFAAB88E6453}" type="presParOf" srcId="{50829C2D-8AA2-476C-8BFA-342B578F65CC}" destId="{6417E8B3-762A-46E1-83CB-DB964DF2073D}" srcOrd="0" destOrd="0" presId="urn:microsoft.com/office/officeart/2005/8/layout/process3"/>
    <dgm:cxn modelId="{149E0C7F-90FF-486C-82F4-012293DC0DEA}" type="presParOf" srcId="{50829C2D-8AA2-476C-8BFA-342B578F65CC}" destId="{42F3B63C-4E3A-4821-BC80-6F626B884D1B}" srcOrd="1" destOrd="0" presId="urn:microsoft.com/office/officeart/2005/8/layout/process3"/>
    <dgm:cxn modelId="{EF66E282-3EFD-4C94-8632-4A52395DCC77}" type="presParOf" srcId="{50829C2D-8AA2-476C-8BFA-342B578F65CC}" destId="{EDBE4D96-63EF-4F34-8A29-D68C2C6148F2}" srcOrd="2" destOrd="0" presId="urn:microsoft.com/office/officeart/2005/8/layout/process3"/>
    <dgm:cxn modelId="{82BCBE82-CEFF-49D0-99B8-0E1C4F0F4EF2}" type="presParOf" srcId="{EA67A97C-9E21-4DA9-B708-629FEF261DFF}" destId="{0CF4FB49-2A48-4F79-9E4B-EA07A4122CB8}" srcOrd="9" destOrd="0" presId="urn:microsoft.com/office/officeart/2005/8/layout/process3"/>
    <dgm:cxn modelId="{1CD2F882-3E2C-4423-9D26-4051CA2C2EC5}" type="presParOf" srcId="{0CF4FB49-2A48-4F79-9E4B-EA07A4122CB8}" destId="{7278D803-9E34-4238-B69A-DC94F76A547B}" srcOrd="0" destOrd="0" presId="urn:microsoft.com/office/officeart/2005/8/layout/process3"/>
    <dgm:cxn modelId="{FD88BE31-D354-48A0-B6B5-B5235D3AA6C9}" type="presParOf" srcId="{EA67A97C-9E21-4DA9-B708-629FEF261DFF}" destId="{05C2ADC2-1DFA-483E-9EC6-44FAADC4206E}" srcOrd="10" destOrd="0" presId="urn:microsoft.com/office/officeart/2005/8/layout/process3"/>
    <dgm:cxn modelId="{5B897792-12BB-4510-AD80-2800983F1934}" type="presParOf" srcId="{05C2ADC2-1DFA-483E-9EC6-44FAADC4206E}" destId="{8A4DB917-DB52-4B86-A103-2AF278EE21EC}" srcOrd="0" destOrd="0" presId="urn:microsoft.com/office/officeart/2005/8/layout/process3"/>
    <dgm:cxn modelId="{9901486B-F0D2-4F77-B68C-CF830F716D8B}" type="presParOf" srcId="{05C2ADC2-1DFA-483E-9EC6-44FAADC4206E}" destId="{F86D1991-0049-4D2A-9BD1-A78D916DA3CE}" srcOrd="1" destOrd="0" presId="urn:microsoft.com/office/officeart/2005/8/layout/process3"/>
    <dgm:cxn modelId="{893410A9-D96B-4FE2-B777-42965C98C6AC}" type="presParOf" srcId="{05C2ADC2-1DFA-483E-9EC6-44FAADC4206E}" destId="{B58A0AF5-8A52-417B-B63A-557D339C0B94}" srcOrd="2" destOrd="0" presId="urn:microsoft.com/office/officeart/2005/8/layout/process3"/>
    <dgm:cxn modelId="{0352FE51-7B18-4191-90AA-E3ECD9182478}" type="presParOf" srcId="{EA67A97C-9E21-4DA9-B708-629FEF261DFF}" destId="{56FD4D7E-7746-48D5-AC2E-D8C850809AD1}" srcOrd="11" destOrd="0" presId="urn:microsoft.com/office/officeart/2005/8/layout/process3"/>
    <dgm:cxn modelId="{8B7B0529-6BC1-4397-82D8-3BDA0F3ECBE0}" type="presParOf" srcId="{56FD4D7E-7746-48D5-AC2E-D8C850809AD1}" destId="{F07DE81F-9CF3-409C-86BB-F2C6EFD2EA85}" srcOrd="0" destOrd="0" presId="urn:microsoft.com/office/officeart/2005/8/layout/process3"/>
    <dgm:cxn modelId="{D01A7E1F-8C94-44F8-AB70-141D4CEF1A37}" type="presParOf" srcId="{EA67A97C-9E21-4DA9-B708-629FEF261DFF}" destId="{733BA6C0-070F-4E48-857A-84255EDB705B}" srcOrd="12" destOrd="0" presId="urn:microsoft.com/office/officeart/2005/8/layout/process3"/>
    <dgm:cxn modelId="{FD46F1DC-99AE-4DF4-BB29-899E4DA00A49}" type="presParOf" srcId="{733BA6C0-070F-4E48-857A-84255EDB705B}" destId="{EA86EEF5-D306-460E-A2EE-6D9D6ED93205}" srcOrd="0" destOrd="0" presId="urn:microsoft.com/office/officeart/2005/8/layout/process3"/>
    <dgm:cxn modelId="{AB29ACEB-2935-4220-AD6E-A66C92A74154}" type="presParOf" srcId="{733BA6C0-070F-4E48-857A-84255EDB705B}" destId="{BE194790-B993-43C4-8B12-86321A48F062}" srcOrd="1" destOrd="0" presId="urn:microsoft.com/office/officeart/2005/8/layout/process3"/>
    <dgm:cxn modelId="{19A42AF1-21B4-4B6E-B459-DD52D2F319C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rgbClr val="FF0000"/>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solidFill>
          <a:schemeClr val="bg1">
            <a:lumMod val="75000"/>
            <a:alpha val="90000"/>
          </a:schemeClr>
        </a:solidFill>
        <a:ln>
          <a:solidFill>
            <a:srgbClr val="FF000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A049D78-69E7-4420-B554-B53A1818507F}" srcId="{E83FDDF7-FFE4-401E-813A-41BF1D76ED3C}" destId="{6CC9E793-5170-4E33-845F-58E975468824}" srcOrd="0" destOrd="0" parTransId="{95520F88-9176-4DAB-AD3C-C89ACDDE559A}" sibTransId="{51AF6CEA-3AE1-4EF4-86EF-657D2498CDAB}"/>
    <dgm:cxn modelId="{6C56B2A8-62E4-4AB7-91DC-1D0FDB915DB2}" srcId="{E83FDDF7-FFE4-401E-813A-41BF1D76ED3C}" destId="{4E5B2681-DCD2-43FC-A1F1-1AA3A8A9A3C4}" srcOrd="2" destOrd="0" parTransId="{F8AFBE81-6FF8-4193-975B-2A106C4DB272}" sibTransId="{52DCE8DD-81DC-4841-82B8-4A87B9E640B8}"/>
    <dgm:cxn modelId="{5C99C1DA-4DA4-4975-82AB-1656DA3742BF}" srcId="{E83FDDF7-FFE4-401E-813A-41BF1D76ED3C}" destId="{CC916ECF-F6D0-4E3E-B890-9B16B9B57F63}" srcOrd="5" destOrd="0" parTransId="{616C5D15-827E-424F-A0BA-3DE432F4DB1D}" sibTransId="{31A4415A-4DE1-44F8-A7BA-E6BA1871EC32}"/>
    <dgm:cxn modelId="{A94A35EB-E964-417A-AC1E-E676E295DADB}" type="presOf" srcId="{7AD8A393-4518-4594-84D0-A1F9D55B5C0A}" destId="{5FEFB36F-563C-47B6-8306-9CA175206F95}"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F3E16128-C651-4E75-BD66-F5FBBAF16D63}" srcId="{E83FDDF7-FFE4-401E-813A-41BF1D76ED3C}" destId="{E44B7967-0C69-46E4-9F3C-16FCA3A858C1}" srcOrd="1" destOrd="0" parTransId="{F8185D03-9095-4D94-B8C4-09F10631FD6B}" sibTransId="{7AD8A393-4518-4594-84D0-A1F9D55B5C0A}"/>
    <dgm:cxn modelId="{54399B84-8C17-4EF8-8C52-5CF34A8C513E}" srcId="{E83FDDF7-FFE4-401E-813A-41BF1D76ED3C}" destId="{41F91B57-2281-4788-AF40-32619B796445}" srcOrd="4" destOrd="0" parTransId="{8BBA6287-7FBF-4E9A-9FD3-B1867E180F0B}" sibTransId="{DA1CE27B-E644-46A7-9CDC-E2159E093A2F}"/>
    <dgm:cxn modelId="{22F5210D-848C-4904-82E8-A5B5D1000EED}" srcId="{CC916ECF-F6D0-4E3E-B890-9B16B9B57F63}" destId="{AD3D9C46-BBD5-4D82-A984-7397F58085D2}" srcOrd="0" destOrd="0" parTransId="{E1E9CF28-2FF0-4F14-BDB3-68581705C321}" sibTransId="{0310831F-5024-4F8A-B2CB-C58A06478D1C}"/>
    <dgm:cxn modelId="{2FA2D4AA-B957-4CE5-821F-4F21699F3AB3}" srcId="{E44B7967-0C69-46E4-9F3C-16FCA3A858C1}" destId="{993304ED-8D99-4E7D-BC24-96D4049379D9}" srcOrd="0" destOrd="0" parTransId="{0AE0BBFF-C9F6-4D9B-BC95-4980E7C5CDB0}" sibTransId="{20E73785-F205-4FEB-8611-1A92867A5775}"/>
    <dgm:cxn modelId="{BF45FD1D-865F-48AC-826D-F028DA17E335}" type="presOf" srcId="{9B4294E8-752F-4E93-AB9F-568A7BA478C7}" destId="{9B0B9B40-6CEB-425A-A67C-872E8919EDFD}" srcOrd="1"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2DD9004B-93B2-4E0A-A38F-977B17916153}" type="presOf" srcId="{BCF071D9-45E8-4A4C-ADE1-A73BA7BC01CE}" destId="{CF8D4909-68CF-493C-BDDF-A894861CAFA6}" srcOrd="0" destOrd="0" presId="urn:microsoft.com/office/officeart/2005/8/layout/process3"/>
    <dgm:cxn modelId="{FFBA2C65-97CC-4361-8767-71B976FE598F}" type="presOf" srcId="{BF678540-2006-4B63-8926-A7E598C312A1}" destId="{5970D43C-B1B0-460C-8DB7-C22618488FFC}" srcOrd="1" destOrd="0" presId="urn:microsoft.com/office/officeart/2005/8/layout/process3"/>
    <dgm:cxn modelId="{F33E744B-9C61-4091-BB07-5ADE20C9AA29}" type="presOf" srcId="{7AD8A393-4518-4594-84D0-A1F9D55B5C0A}" destId="{A1E1D96C-CCFE-475E-A6B4-06624DC43F38}" srcOrd="1" destOrd="0" presId="urn:microsoft.com/office/officeart/2005/8/layout/process3"/>
    <dgm:cxn modelId="{6B1E0D33-6A62-47A9-93AA-83FDED41B7D0}" type="presOf" srcId="{DD39021E-9E1F-489F-A2EE-42069DE8A480}" destId="{BE194790-B993-43C4-8B12-86321A48F062}" srcOrd="1"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131C1B92-5515-4568-8380-88D3278481D6}" type="presOf" srcId="{E44B7967-0C69-46E4-9F3C-16FCA3A858C1}" destId="{9B172768-A8CA-4271-9A8F-2DF18CADC227}" srcOrd="1" destOrd="0" presId="urn:microsoft.com/office/officeart/2005/8/layout/process3"/>
    <dgm:cxn modelId="{8B1DE1F9-6D41-456D-B00E-171D6F7DA343}" type="presOf" srcId="{52DCE8DD-81DC-4841-82B8-4A87B9E640B8}" destId="{B68B34BF-09F0-4C3F-953D-FD867DD60542}" srcOrd="0" destOrd="0" presId="urn:microsoft.com/office/officeart/2005/8/layout/process3"/>
    <dgm:cxn modelId="{A49F61A2-3E79-4225-B1DA-415798916DF2}" type="presOf" srcId="{BDB47096-FCC4-4BED-A062-955AA665D692}" destId="{F1EB9CB4-5F0F-4143-A9B3-D9A834E70AAD}" srcOrd="0" destOrd="0" presId="urn:microsoft.com/office/officeart/2005/8/layout/process3"/>
    <dgm:cxn modelId="{657514A9-19B5-48AD-B851-E0C16F577CF2}" type="presOf" srcId="{4E5B2681-DCD2-43FC-A1F1-1AA3A8A9A3C4}" destId="{9D2A21A6-9544-4CBD-AA99-E4D6C8D80118}" srcOrd="0" destOrd="0" presId="urn:microsoft.com/office/officeart/2005/8/layout/process3"/>
    <dgm:cxn modelId="{64041FAC-836A-4FCE-997A-60194822732A}" type="presOf" srcId="{51AF6CEA-3AE1-4EF4-86EF-657D2498CDAB}" destId="{3D7AF4B1-1117-4691-8303-7FF8A026D67D}"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DA8E7960-9806-4BDC-AA5B-00C6A2975217}" type="presOf" srcId="{DA1CE27B-E644-46A7-9CDC-E2159E093A2F}" destId="{7278D803-9E34-4238-B69A-DC94F76A547B}" srcOrd="1" destOrd="0" presId="urn:microsoft.com/office/officeart/2005/8/layout/process3"/>
    <dgm:cxn modelId="{DB19AC1B-AB5A-4808-A261-250E556CC6EE}" type="presOf" srcId="{6CC9E793-5170-4E33-845F-58E975468824}" destId="{E526E2FA-6A00-465B-A127-5129E0A46D17}" srcOrd="1" destOrd="0" presId="urn:microsoft.com/office/officeart/2005/8/layout/process3"/>
    <dgm:cxn modelId="{D8D99EB1-8D09-4C82-9682-8786C4B76BC3}" type="presOf" srcId="{DA1CE27B-E644-46A7-9CDC-E2159E093A2F}" destId="{0CF4FB49-2A48-4F79-9E4B-EA07A4122CB8}"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B10D4A6-13DB-4441-BC5C-67D13CF24789}" type="presOf" srcId="{CC916ECF-F6D0-4E3E-B890-9B16B9B57F63}" destId="{F86D1991-0049-4D2A-9BD1-A78D916DA3CE}" srcOrd="1" destOrd="0" presId="urn:microsoft.com/office/officeart/2005/8/layout/process3"/>
    <dgm:cxn modelId="{25715915-D219-4B74-B362-3E7DC6FEB2F1}" type="presOf" srcId="{57368D83-30B6-4D27-B869-10992AA2161B}" destId="{EDBE4D96-63EF-4F34-8A29-D68C2C6148F2}" srcOrd="0" destOrd="0" presId="urn:microsoft.com/office/officeart/2005/8/layout/process3"/>
    <dgm:cxn modelId="{DB89AD73-3DA2-438E-9E98-88624A1A92FF}" type="presOf" srcId="{31A4415A-4DE1-44F8-A7BA-E6BA1871EC32}" destId="{56FD4D7E-7746-48D5-AC2E-D8C850809AD1}" srcOrd="0" destOrd="0" presId="urn:microsoft.com/office/officeart/2005/8/layout/process3"/>
    <dgm:cxn modelId="{2EA7D0EA-D0EB-4BCF-A7F0-0DDE0F7936A2}" type="presOf" srcId="{DD39021E-9E1F-489F-A2EE-42069DE8A480}" destId="{EA86EEF5-D306-460E-A2EE-6D9D6ED93205}" srcOrd="0" destOrd="0" presId="urn:microsoft.com/office/officeart/2005/8/layout/process3"/>
    <dgm:cxn modelId="{62665E1E-5DA5-45E0-833C-B798C1DD9756}" type="presOf" srcId="{BF678540-2006-4B63-8926-A7E598C312A1}" destId="{AC259A4B-79E8-4026-89E7-1277E48861C1}" srcOrd="0" destOrd="0" presId="urn:microsoft.com/office/officeart/2005/8/layout/process3"/>
    <dgm:cxn modelId="{5AAF19CD-FB50-4DCE-97D8-FDD41C583A59}" type="presOf" srcId="{52DCE8DD-81DC-4841-82B8-4A87B9E640B8}" destId="{1C6A22BB-D2C6-4527-821B-BC817FCCBD79}" srcOrd="1" destOrd="0" presId="urn:microsoft.com/office/officeart/2005/8/layout/process3"/>
    <dgm:cxn modelId="{A74ABE8B-25F1-4C86-9F2F-398D65775252}" type="presOf" srcId="{AD3D9C46-BBD5-4D82-A984-7397F58085D2}" destId="{B58A0AF5-8A52-417B-B63A-557D339C0B94}" srcOrd="0" destOrd="0" presId="urn:microsoft.com/office/officeart/2005/8/layout/process3"/>
    <dgm:cxn modelId="{B5F6C98F-FAB2-4ADF-B402-F17BFF5D8941}" type="presOf" srcId="{993304ED-8D99-4E7D-BC24-96D4049379D9}" destId="{FEB40A45-0DF4-43F5-AF7C-8C73C00A7A9F}" srcOrd="0" destOrd="0" presId="urn:microsoft.com/office/officeart/2005/8/layout/process3"/>
    <dgm:cxn modelId="{D018D019-4EA4-4ECF-82A3-F7C0284FE72C}" type="presOf" srcId="{E44B7967-0C69-46E4-9F3C-16FCA3A858C1}" destId="{091EF690-9E2B-43A0-A846-3CBEDC15EB6C}" srcOrd="0" destOrd="0" presId="urn:microsoft.com/office/officeart/2005/8/layout/process3"/>
    <dgm:cxn modelId="{57572529-B280-4CF4-9D09-755AD76C3865}"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CC5498E4-BB79-40DE-9EA6-261A2929771D}" type="presOf" srcId="{41F91B57-2281-4788-AF40-32619B796445}" destId="{6417E8B3-762A-46E1-83CB-DB964DF2073D}" srcOrd="0" destOrd="0" presId="urn:microsoft.com/office/officeart/2005/8/layout/process3"/>
    <dgm:cxn modelId="{20D15541-4C87-417B-8ECE-DA2A8F3CBB50}" type="presOf" srcId="{71FA5E5C-AA75-4E60-AE9D-555B2D29E114}" destId="{8889DB38-9A23-4ED5-B7DD-3ED5EE2A2FAE}" srcOrd="0" destOrd="0" presId="urn:microsoft.com/office/officeart/2005/8/layout/process3"/>
    <dgm:cxn modelId="{A9342604-F06B-4D6D-BE5D-381206C1DD5C}" type="presOf" srcId="{51AF6CEA-3AE1-4EF4-86EF-657D2498CDAB}" destId="{9467C1AB-B05B-43BB-99FE-F6C1B4DDEBFC}" srcOrd="0" destOrd="0" presId="urn:microsoft.com/office/officeart/2005/8/layout/process3"/>
    <dgm:cxn modelId="{31C8C151-D52F-4CE1-8879-DC2AF8288A39}" type="presOf" srcId="{CC916ECF-F6D0-4E3E-B890-9B16B9B57F63}" destId="{8A4DB917-DB52-4B86-A103-2AF278EE21EC}" srcOrd="0" destOrd="0" presId="urn:microsoft.com/office/officeart/2005/8/layout/process3"/>
    <dgm:cxn modelId="{455FD882-EEB7-4AD1-ABE0-C231D5AD0A2F}" type="presOf" srcId="{41F91B57-2281-4788-AF40-32619B796445}" destId="{42F3B63C-4E3A-4821-BC80-6F626B884D1B}" srcOrd="1" destOrd="0" presId="urn:microsoft.com/office/officeart/2005/8/layout/process3"/>
    <dgm:cxn modelId="{C8C958E4-7B2F-43C1-8AEE-BD3FE8E5D7B6}" type="presOf" srcId="{6CC9E793-5170-4E33-845F-58E975468824}" destId="{A8388008-4FE7-4EDE-9100-459E734300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E3BB1C80-52A8-40C5-A90E-988ADF0A5B92}" type="presOf" srcId="{31DCFB3A-65D8-4420-BA59-B212EDBD5B59}" destId="{6A128612-5D2C-4538-9C85-0720F5086AAC}" srcOrd="0" destOrd="0" presId="urn:microsoft.com/office/officeart/2005/8/layout/process3"/>
    <dgm:cxn modelId="{26DB82AC-6DC3-4DEF-9787-CA1BF77519CD}" type="presOf" srcId="{31A4415A-4DE1-44F8-A7BA-E6BA1871EC32}" destId="{F07DE81F-9CF3-409C-86BB-F2C6EFD2EA85}" srcOrd="1" destOrd="0" presId="urn:microsoft.com/office/officeart/2005/8/layout/process3"/>
    <dgm:cxn modelId="{70BFCFC2-DF86-46EF-A248-E95CAB491B08}" type="presOf" srcId="{4E5B2681-DCD2-43FC-A1F1-1AA3A8A9A3C4}" destId="{7AA8DCE0-4C12-40BA-884B-2D95568987CB}" srcOrd="1" destOrd="0" presId="urn:microsoft.com/office/officeart/2005/8/layout/process3"/>
    <dgm:cxn modelId="{3B196F06-7BF2-401E-887C-8C1F474296A0}" type="presOf" srcId="{E83FDDF7-FFE4-401E-813A-41BF1D76ED3C}" destId="{EA67A97C-9E21-4DA9-B708-629FEF261DFF}" srcOrd="0" destOrd="0" presId="urn:microsoft.com/office/officeart/2005/8/layout/process3"/>
    <dgm:cxn modelId="{7A8412F8-753C-46E3-BE91-900378AE9E5B}" type="presParOf" srcId="{EA67A97C-9E21-4DA9-B708-629FEF261DFF}" destId="{9EAD45F3-6B0B-45A2-8508-943D43A9B6FC}" srcOrd="0" destOrd="0" presId="urn:microsoft.com/office/officeart/2005/8/layout/process3"/>
    <dgm:cxn modelId="{A097981B-D00C-4077-9981-0F247E3F9B90}" type="presParOf" srcId="{9EAD45F3-6B0B-45A2-8508-943D43A9B6FC}" destId="{A8388008-4FE7-4EDE-9100-459E73430094}" srcOrd="0" destOrd="0" presId="urn:microsoft.com/office/officeart/2005/8/layout/process3"/>
    <dgm:cxn modelId="{A8520673-E4AA-4CDB-BDAB-34DF0160D2E7}" type="presParOf" srcId="{9EAD45F3-6B0B-45A2-8508-943D43A9B6FC}" destId="{E526E2FA-6A00-465B-A127-5129E0A46D17}" srcOrd="1" destOrd="0" presId="urn:microsoft.com/office/officeart/2005/8/layout/process3"/>
    <dgm:cxn modelId="{780B3D29-8ABC-4955-A063-B4224DA98141}" type="presParOf" srcId="{9EAD45F3-6B0B-45A2-8508-943D43A9B6FC}" destId="{6A128612-5D2C-4538-9C85-0720F5086AAC}" srcOrd="2" destOrd="0" presId="urn:microsoft.com/office/officeart/2005/8/layout/process3"/>
    <dgm:cxn modelId="{AD67D8B3-CE25-456C-BDA5-24C8E4CCA1B0}" type="presParOf" srcId="{EA67A97C-9E21-4DA9-B708-629FEF261DFF}" destId="{9467C1AB-B05B-43BB-99FE-F6C1B4DDEBFC}" srcOrd="1" destOrd="0" presId="urn:microsoft.com/office/officeart/2005/8/layout/process3"/>
    <dgm:cxn modelId="{85F71276-D614-4468-9E74-F8A5E5779CC8}" type="presParOf" srcId="{9467C1AB-B05B-43BB-99FE-F6C1B4DDEBFC}" destId="{3D7AF4B1-1117-4691-8303-7FF8A026D67D}" srcOrd="0" destOrd="0" presId="urn:microsoft.com/office/officeart/2005/8/layout/process3"/>
    <dgm:cxn modelId="{8CBC2C21-7E73-4EF8-A1B7-93B5295D3ECE}" type="presParOf" srcId="{EA67A97C-9E21-4DA9-B708-629FEF261DFF}" destId="{70429725-9DD9-4BA7-940C-A07D14515702}" srcOrd="2" destOrd="0" presId="urn:microsoft.com/office/officeart/2005/8/layout/process3"/>
    <dgm:cxn modelId="{A25C5BF4-4199-4146-B7C3-D07458CCCEE5}" type="presParOf" srcId="{70429725-9DD9-4BA7-940C-A07D14515702}" destId="{091EF690-9E2B-43A0-A846-3CBEDC15EB6C}" srcOrd="0" destOrd="0" presId="urn:microsoft.com/office/officeart/2005/8/layout/process3"/>
    <dgm:cxn modelId="{92D79E25-BCAA-4976-B75E-CA59EB541D7A}" type="presParOf" srcId="{70429725-9DD9-4BA7-940C-A07D14515702}" destId="{9B172768-A8CA-4271-9A8F-2DF18CADC227}" srcOrd="1" destOrd="0" presId="urn:microsoft.com/office/officeart/2005/8/layout/process3"/>
    <dgm:cxn modelId="{9B75A55F-7DD8-437C-97B0-6E69E54747F5}" type="presParOf" srcId="{70429725-9DD9-4BA7-940C-A07D14515702}" destId="{FEB40A45-0DF4-43F5-AF7C-8C73C00A7A9F}" srcOrd="2" destOrd="0" presId="urn:microsoft.com/office/officeart/2005/8/layout/process3"/>
    <dgm:cxn modelId="{7E294E14-557A-4B53-99BD-81A6C1030810}" type="presParOf" srcId="{EA67A97C-9E21-4DA9-B708-629FEF261DFF}" destId="{5FEFB36F-563C-47B6-8306-9CA175206F95}" srcOrd="3" destOrd="0" presId="urn:microsoft.com/office/officeart/2005/8/layout/process3"/>
    <dgm:cxn modelId="{F4B16769-F6B5-42F1-B04B-4AB9E3BB38DE}" type="presParOf" srcId="{5FEFB36F-563C-47B6-8306-9CA175206F95}" destId="{A1E1D96C-CCFE-475E-A6B4-06624DC43F38}" srcOrd="0" destOrd="0" presId="urn:microsoft.com/office/officeart/2005/8/layout/process3"/>
    <dgm:cxn modelId="{B9A33215-D006-467F-80B7-DB536148AD4C}" type="presParOf" srcId="{EA67A97C-9E21-4DA9-B708-629FEF261DFF}" destId="{2E5BF378-345F-4450-9808-BB7746DDD81A}" srcOrd="4" destOrd="0" presId="urn:microsoft.com/office/officeart/2005/8/layout/process3"/>
    <dgm:cxn modelId="{B4C0ACCC-B1EC-4398-9FC4-565A11E49040}" type="presParOf" srcId="{2E5BF378-345F-4450-9808-BB7746DDD81A}" destId="{9D2A21A6-9544-4CBD-AA99-E4D6C8D80118}" srcOrd="0" destOrd="0" presId="urn:microsoft.com/office/officeart/2005/8/layout/process3"/>
    <dgm:cxn modelId="{C1AB9318-9151-4FCE-AB56-0D10CCB7AC02}" type="presParOf" srcId="{2E5BF378-345F-4450-9808-BB7746DDD81A}" destId="{7AA8DCE0-4C12-40BA-884B-2D95568987CB}" srcOrd="1" destOrd="0" presId="urn:microsoft.com/office/officeart/2005/8/layout/process3"/>
    <dgm:cxn modelId="{0E489361-0886-4091-AC6F-0F730D97C44D}" type="presParOf" srcId="{2E5BF378-345F-4450-9808-BB7746DDD81A}" destId="{8889DB38-9A23-4ED5-B7DD-3ED5EE2A2FAE}" srcOrd="2" destOrd="0" presId="urn:microsoft.com/office/officeart/2005/8/layout/process3"/>
    <dgm:cxn modelId="{04F562CD-C959-4B91-9459-84AA532B0CBB}" type="presParOf" srcId="{EA67A97C-9E21-4DA9-B708-629FEF261DFF}" destId="{B68B34BF-09F0-4C3F-953D-FD867DD60542}" srcOrd="5" destOrd="0" presId="urn:microsoft.com/office/officeart/2005/8/layout/process3"/>
    <dgm:cxn modelId="{C2A48825-6645-416E-A08C-76C9B6C3411E}" type="presParOf" srcId="{B68B34BF-09F0-4C3F-953D-FD867DD60542}" destId="{1C6A22BB-D2C6-4527-821B-BC817FCCBD79}" srcOrd="0" destOrd="0" presId="urn:microsoft.com/office/officeart/2005/8/layout/process3"/>
    <dgm:cxn modelId="{B1AC51DD-71AD-472D-93D7-C32E4783BE87}" type="presParOf" srcId="{EA67A97C-9E21-4DA9-B708-629FEF261DFF}" destId="{C7B57D85-6252-4528-B3A4-8C6811EFFDA1}" srcOrd="6" destOrd="0" presId="urn:microsoft.com/office/officeart/2005/8/layout/process3"/>
    <dgm:cxn modelId="{1747893E-B99F-4C77-B756-18A196966C19}" type="presParOf" srcId="{C7B57D85-6252-4528-B3A4-8C6811EFFDA1}" destId="{AC259A4B-79E8-4026-89E7-1277E48861C1}" srcOrd="0" destOrd="0" presId="urn:microsoft.com/office/officeart/2005/8/layout/process3"/>
    <dgm:cxn modelId="{050C1481-2013-40DA-AB8E-18282FAB8356}" type="presParOf" srcId="{C7B57D85-6252-4528-B3A4-8C6811EFFDA1}" destId="{5970D43C-B1B0-460C-8DB7-C22618488FFC}" srcOrd="1" destOrd="0" presId="urn:microsoft.com/office/officeart/2005/8/layout/process3"/>
    <dgm:cxn modelId="{BEE58EDB-5A38-46A9-9106-734537F23807}" type="presParOf" srcId="{C7B57D85-6252-4528-B3A4-8C6811EFFDA1}" destId="{F1EB9CB4-5F0F-4143-A9B3-D9A834E70AAD}" srcOrd="2" destOrd="0" presId="urn:microsoft.com/office/officeart/2005/8/layout/process3"/>
    <dgm:cxn modelId="{A0830F80-9455-4713-A779-74FFEBC5EE06}" type="presParOf" srcId="{EA67A97C-9E21-4DA9-B708-629FEF261DFF}" destId="{100E904E-EF46-479F-A693-E577F32FFA3E}" srcOrd="7" destOrd="0" presId="urn:microsoft.com/office/officeart/2005/8/layout/process3"/>
    <dgm:cxn modelId="{DF17DD26-8BE9-4A41-B162-123043DBF1A3}" type="presParOf" srcId="{100E904E-EF46-479F-A693-E577F32FFA3E}" destId="{9B0B9B40-6CEB-425A-A67C-872E8919EDFD}" srcOrd="0" destOrd="0" presId="urn:microsoft.com/office/officeart/2005/8/layout/process3"/>
    <dgm:cxn modelId="{ADEEAB1E-F43A-4235-982D-6E8DC9741538}" type="presParOf" srcId="{EA67A97C-9E21-4DA9-B708-629FEF261DFF}" destId="{50829C2D-8AA2-476C-8BFA-342B578F65CC}" srcOrd="8" destOrd="0" presId="urn:microsoft.com/office/officeart/2005/8/layout/process3"/>
    <dgm:cxn modelId="{90A77936-631D-4B46-8C10-B620B378E578}" type="presParOf" srcId="{50829C2D-8AA2-476C-8BFA-342B578F65CC}" destId="{6417E8B3-762A-46E1-83CB-DB964DF2073D}" srcOrd="0" destOrd="0" presId="urn:microsoft.com/office/officeart/2005/8/layout/process3"/>
    <dgm:cxn modelId="{A19E86B7-B051-48E9-B2EC-B187EFDB95E4}" type="presParOf" srcId="{50829C2D-8AA2-476C-8BFA-342B578F65CC}" destId="{42F3B63C-4E3A-4821-BC80-6F626B884D1B}" srcOrd="1" destOrd="0" presId="urn:microsoft.com/office/officeart/2005/8/layout/process3"/>
    <dgm:cxn modelId="{E8A2AD5F-12F1-4C17-A544-7E203047B241}" type="presParOf" srcId="{50829C2D-8AA2-476C-8BFA-342B578F65CC}" destId="{EDBE4D96-63EF-4F34-8A29-D68C2C6148F2}" srcOrd="2" destOrd="0" presId="urn:microsoft.com/office/officeart/2005/8/layout/process3"/>
    <dgm:cxn modelId="{89F583B1-F904-4618-86A7-5EF00A75B5B3}" type="presParOf" srcId="{EA67A97C-9E21-4DA9-B708-629FEF261DFF}" destId="{0CF4FB49-2A48-4F79-9E4B-EA07A4122CB8}" srcOrd="9" destOrd="0" presId="urn:microsoft.com/office/officeart/2005/8/layout/process3"/>
    <dgm:cxn modelId="{C9338201-1A12-4275-9F61-ED1231FD47F1}" type="presParOf" srcId="{0CF4FB49-2A48-4F79-9E4B-EA07A4122CB8}" destId="{7278D803-9E34-4238-B69A-DC94F76A547B}" srcOrd="0" destOrd="0" presId="urn:microsoft.com/office/officeart/2005/8/layout/process3"/>
    <dgm:cxn modelId="{E1C907D1-86C4-4D2B-BB36-C84F505F74B2}" type="presParOf" srcId="{EA67A97C-9E21-4DA9-B708-629FEF261DFF}" destId="{05C2ADC2-1DFA-483E-9EC6-44FAADC4206E}" srcOrd="10" destOrd="0" presId="urn:microsoft.com/office/officeart/2005/8/layout/process3"/>
    <dgm:cxn modelId="{2ED565CE-CF8B-4A12-9B5F-7B285BC5761A}" type="presParOf" srcId="{05C2ADC2-1DFA-483E-9EC6-44FAADC4206E}" destId="{8A4DB917-DB52-4B86-A103-2AF278EE21EC}" srcOrd="0" destOrd="0" presId="urn:microsoft.com/office/officeart/2005/8/layout/process3"/>
    <dgm:cxn modelId="{A6809F0B-C9BD-4258-9CDE-56A51ED0D2A6}" type="presParOf" srcId="{05C2ADC2-1DFA-483E-9EC6-44FAADC4206E}" destId="{F86D1991-0049-4D2A-9BD1-A78D916DA3CE}" srcOrd="1" destOrd="0" presId="urn:microsoft.com/office/officeart/2005/8/layout/process3"/>
    <dgm:cxn modelId="{43F0E92C-EEA2-4214-ACA4-0405CD138949}" type="presParOf" srcId="{05C2ADC2-1DFA-483E-9EC6-44FAADC4206E}" destId="{B58A0AF5-8A52-417B-B63A-557D339C0B94}" srcOrd="2" destOrd="0" presId="urn:microsoft.com/office/officeart/2005/8/layout/process3"/>
    <dgm:cxn modelId="{9D8F1C8F-FA8E-42B7-B030-B9AFD943982B}" type="presParOf" srcId="{EA67A97C-9E21-4DA9-B708-629FEF261DFF}" destId="{56FD4D7E-7746-48D5-AC2E-D8C850809AD1}" srcOrd="11" destOrd="0" presId="urn:microsoft.com/office/officeart/2005/8/layout/process3"/>
    <dgm:cxn modelId="{452CE27E-EB2D-4DFE-9988-8C924CF11B28}" type="presParOf" srcId="{56FD4D7E-7746-48D5-AC2E-D8C850809AD1}" destId="{F07DE81F-9CF3-409C-86BB-F2C6EFD2EA85}" srcOrd="0" destOrd="0" presId="urn:microsoft.com/office/officeart/2005/8/layout/process3"/>
    <dgm:cxn modelId="{557AEFC4-3499-4264-9EB6-2CD6F5202424}" type="presParOf" srcId="{EA67A97C-9E21-4DA9-B708-629FEF261DFF}" destId="{733BA6C0-070F-4E48-857A-84255EDB705B}" srcOrd="12" destOrd="0" presId="urn:microsoft.com/office/officeart/2005/8/layout/process3"/>
    <dgm:cxn modelId="{9A268B09-91C5-4433-AAB0-CC101DCA46E5}" type="presParOf" srcId="{733BA6C0-070F-4E48-857A-84255EDB705B}" destId="{EA86EEF5-D306-460E-A2EE-6D9D6ED93205}" srcOrd="0" destOrd="0" presId="urn:microsoft.com/office/officeart/2005/8/layout/process3"/>
    <dgm:cxn modelId="{D2385F31-D40E-4D0C-8234-1533E5F67FBF}" type="presParOf" srcId="{733BA6C0-070F-4E48-857A-84255EDB705B}" destId="{BE194790-B993-43C4-8B12-86321A48F062}" srcOrd="1" destOrd="0" presId="urn:microsoft.com/office/officeart/2005/8/layout/process3"/>
    <dgm:cxn modelId="{56EF59FD-4872-43DB-8D2D-A40DB8F0FE3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rgbClr val="FF0000"/>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solidFill>
          <a:schemeClr val="bg1">
            <a:lumMod val="75000"/>
            <a:alpha val="90000"/>
          </a:schemeClr>
        </a:solidFill>
        <a:ln>
          <a:solidFill>
            <a:srgbClr val="FF000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BF309B8-EEA2-4A4D-A773-19FC4A4CCD24}" type="presOf" srcId="{DA1CE27B-E644-46A7-9CDC-E2159E093A2F}" destId="{0CF4FB49-2A48-4F79-9E4B-EA07A4122CB8}"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69D9157F-D409-4FD4-A127-C6D8A00BBDEA}" type="presOf" srcId="{BF678540-2006-4B63-8926-A7E598C312A1}" destId="{AC259A4B-79E8-4026-89E7-1277E48861C1}" srcOrd="0" destOrd="0" presId="urn:microsoft.com/office/officeart/2005/8/layout/process3"/>
    <dgm:cxn modelId="{D19C422C-B18E-49B9-AA45-3F6FBE3B15B5}" type="presOf" srcId="{7AD8A393-4518-4594-84D0-A1F9D55B5C0A}" destId="{5FEFB36F-563C-47B6-8306-9CA175206F95}"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97A769AF-DF29-49F9-B66E-20238D7B6A6B}" type="presOf" srcId="{31DCFB3A-65D8-4420-BA59-B212EDBD5B59}" destId="{6A128612-5D2C-4538-9C85-0720F5086AAC}" srcOrd="0" destOrd="0" presId="urn:microsoft.com/office/officeart/2005/8/layout/process3"/>
    <dgm:cxn modelId="{EA445C4D-0FF0-4BC9-B493-29698C62A429}" type="presOf" srcId="{AD3D9C46-BBD5-4D82-A984-7397F58085D2}" destId="{B58A0AF5-8A52-417B-B63A-557D339C0B94}"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DD84C557-C45A-42A4-8130-C70D48F93713}" type="presOf" srcId="{41F91B57-2281-4788-AF40-32619B796445}" destId="{42F3B63C-4E3A-4821-BC80-6F626B884D1B}" srcOrd="1" destOrd="0" presId="urn:microsoft.com/office/officeart/2005/8/layout/process3"/>
    <dgm:cxn modelId="{73E865A0-9B1F-44E9-A8EF-5806AB21B2A8}" type="presOf" srcId="{52DCE8DD-81DC-4841-82B8-4A87B9E640B8}" destId="{B68B34BF-09F0-4C3F-953D-FD867DD60542}" srcOrd="0" destOrd="0" presId="urn:microsoft.com/office/officeart/2005/8/layout/process3"/>
    <dgm:cxn modelId="{997F1C42-7813-450E-A08C-4A9346DFE0D0}" type="presOf" srcId="{CC916ECF-F6D0-4E3E-B890-9B16B9B57F63}" destId="{8A4DB917-DB52-4B86-A103-2AF278EE21EC}" srcOrd="0" destOrd="0" presId="urn:microsoft.com/office/officeart/2005/8/layout/process3"/>
    <dgm:cxn modelId="{AC35062C-85FF-4CD6-A6D2-033A1372F937}" type="presOf" srcId="{DD39021E-9E1F-489F-A2EE-42069DE8A480}" destId="{BE194790-B993-43C4-8B12-86321A48F062}" srcOrd="1" destOrd="0" presId="urn:microsoft.com/office/officeart/2005/8/layout/process3"/>
    <dgm:cxn modelId="{B3CD0D63-A70D-4B6B-8D68-651109A6AB2C}" type="presOf" srcId="{BCF071D9-45E8-4A4C-ADE1-A73BA7BC01CE}" destId="{CF8D4909-68CF-493C-BDDF-A894861CAFA6}" srcOrd="0" destOrd="0" presId="urn:microsoft.com/office/officeart/2005/8/layout/process3"/>
    <dgm:cxn modelId="{51EBA858-980E-45A3-A035-536D5D27DBBA}" type="presOf" srcId="{4E5B2681-DCD2-43FC-A1F1-1AA3A8A9A3C4}" destId="{7AA8DCE0-4C12-40BA-884B-2D95568987CB}" srcOrd="1" destOrd="0" presId="urn:microsoft.com/office/officeart/2005/8/layout/process3"/>
    <dgm:cxn modelId="{B8E43214-0737-41FB-B861-3433B7297BFC}" type="presOf" srcId="{BDB47096-FCC4-4BED-A062-955AA665D692}" destId="{F1EB9CB4-5F0F-4143-A9B3-D9A834E70AAD}" srcOrd="0" destOrd="0" presId="urn:microsoft.com/office/officeart/2005/8/layout/process3"/>
    <dgm:cxn modelId="{053CCFC4-025C-41B6-9461-AB523F2998DD}" type="presOf" srcId="{41F91B57-2281-4788-AF40-32619B796445}" destId="{6417E8B3-762A-46E1-83CB-DB964DF2073D}" srcOrd="0" destOrd="0" presId="urn:microsoft.com/office/officeart/2005/8/layout/process3"/>
    <dgm:cxn modelId="{1978635A-D8C6-41CE-92DF-89C2274C03A6}" type="presOf" srcId="{7AD8A393-4518-4594-84D0-A1F9D55B5C0A}" destId="{A1E1D96C-CCFE-475E-A6B4-06624DC43F38}" srcOrd="1" destOrd="0" presId="urn:microsoft.com/office/officeart/2005/8/layout/process3"/>
    <dgm:cxn modelId="{19CDF9B1-F73A-4F28-B815-94C1B49635CA}"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8DCB329-7BD0-47DC-A6B7-291C56DFC436}" type="presOf" srcId="{BF678540-2006-4B63-8926-A7E598C312A1}" destId="{5970D43C-B1B0-460C-8DB7-C22618488FFC}" srcOrd="1" destOrd="0" presId="urn:microsoft.com/office/officeart/2005/8/layout/process3"/>
    <dgm:cxn modelId="{70C59F83-CEB9-45ED-AB62-E4355DDAD133}" type="presOf" srcId="{6CC9E793-5170-4E33-845F-58E975468824}" destId="{A8388008-4FE7-4EDE-9100-459E73430094}" srcOrd="0" destOrd="0" presId="urn:microsoft.com/office/officeart/2005/8/layout/process3"/>
    <dgm:cxn modelId="{B91867F2-19A0-4D36-8A6C-6A32C31DBC7F}" type="presOf" srcId="{E44B7967-0C69-46E4-9F3C-16FCA3A858C1}" destId="{9B172768-A8CA-4271-9A8F-2DF18CADC227}" srcOrd="1" destOrd="0" presId="urn:microsoft.com/office/officeart/2005/8/layout/process3"/>
    <dgm:cxn modelId="{133FC7CD-DD44-43D7-8CA9-71759D1B6914}"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0EC13872-78C4-49E6-834D-812EB2274B33}" type="presOf" srcId="{9B4294E8-752F-4E93-AB9F-568A7BA478C7}" destId="{9B0B9B40-6CEB-425A-A67C-872E8919EDFD}" srcOrd="1" destOrd="0" presId="urn:microsoft.com/office/officeart/2005/8/layout/process3"/>
    <dgm:cxn modelId="{12E1A722-F117-4DF6-B2AA-289CC416F2CE}" type="presOf" srcId="{9B4294E8-752F-4E93-AB9F-568A7BA478C7}" destId="{100E904E-EF46-479F-A693-E577F32FFA3E}" srcOrd="0" destOrd="0" presId="urn:microsoft.com/office/officeart/2005/8/layout/process3"/>
    <dgm:cxn modelId="{2B4CD7AD-8BBE-46ED-A8D3-C5385FC348B0}" type="presOf" srcId="{6CC9E793-5170-4E33-845F-58E975468824}" destId="{E526E2FA-6A00-465B-A127-5129E0A46D17}"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23456AE2-6937-4E8E-B772-A08066A44C8A}" type="presOf" srcId="{57368D83-30B6-4D27-B869-10992AA2161B}" destId="{EDBE4D96-63EF-4F34-8A29-D68C2C6148F2}" srcOrd="0" destOrd="0" presId="urn:microsoft.com/office/officeart/2005/8/layout/process3"/>
    <dgm:cxn modelId="{BE81A939-8477-43EE-BF5A-A6142CF99137}" type="presOf" srcId="{71FA5E5C-AA75-4E60-AE9D-555B2D29E114}" destId="{8889DB38-9A23-4ED5-B7DD-3ED5EE2A2FAE}" srcOrd="0" destOrd="0" presId="urn:microsoft.com/office/officeart/2005/8/layout/process3"/>
    <dgm:cxn modelId="{915D1FB7-6388-45B6-9316-1FB303B4F09B}" type="presOf" srcId="{31A4415A-4DE1-44F8-A7BA-E6BA1871EC32}" destId="{F07DE81F-9CF3-409C-86BB-F2C6EFD2EA85}" srcOrd="1" destOrd="0" presId="urn:microsoft.com/office/officeart/2005/8/layout/process3"/>
    <dgm:cxn modelId="{8F38BD36-1B74-4F19-80BA-18D672BDF627}" type="presOf" srcId="{CC916ECF-F6D0-4E3E-B890-9B16B9B57F63}" destId="{F86D1991-0049-4D2A-9BD1-A78D916DA3CE}"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F8770490-4DD1-4BF4-8B11-BA7AA18D8615}" type="presOf" srcId="{31A4415A-4DE1-44F8-A7BA-E6BA1871EC32}" destId="{56FD4D7E-7746-48D5-AC2E-D8C850809AD1}" srcOrd="0" destOrd="0" presId="urn:microsoft.com/office/officeart/2005/8/layout/process3"/>
    <dgm:cxn modelId="{2757AD38-B417-495E-A47D-AC179B2ACC3A}" type="presOf" srcId="{DA1CE27B-E644-46A7-9CDC-E2159E093A2F}" destId="{7278D803-9E34-4238-B69A-DC94F76A547B}" srcOrd="1" destOrd="0" presId="urn:microsoft.com/office/officeart/2005/8/layout/process3"/>
    <dgm:cxn modelId="{36F4202C-7FC0-4A80-B165-DEBA7BA0F939}" type="presOf" srcId="{4E5B2681-DCD2-43FC-A1F1-1AA3A8A9A3C4}" destId="{9D2A21A6-9544-4CBD-AA99-E4D6C8D80118}" srcOrd="0" destOrd="0" presId="urn:microsoft.com/office/officeart/2005/8/layout/process3"/>
    <dgm:cxn modelId="{2E7F8352-4A34-4B90-A6E3-91BD88602AC2}" type="presOf" srcId="{E44B7967-0C69-46E4-9F3C-16FCA3A858C1}" destId="{091EF690-9E2B-43A0-A846-3CBEDC15EB6C}"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AFA3355E-0A64-4D29-B381-AADAF4C484C2}" type="presOf" srcId="{52DCE8DD-81DC-4841-82B8-4A87B9E640B8}" destId="{1C6A22BB-D2C6-4527-821B-BC817FCCBD79}" srcOrd="1" destOrd="0" presId="urn:microsoft.com/office/officeart/2005/8/layout/process3"/>
    <dgm:cxn modelId="{018F8768-7382-4F97-8A4A-B50095BE095E}" type="presOf" srcId="{51AF6CEA-3AE1-4EF4-86EF-657D2498CDAB}" destId="{3D7AF4B1-1117-4691-8303-7FF8A026D67D}" srcOrd="1" destOrd="0" presId="urn:microsoft.com/office/officeart/2005/8/layout/process3"/>
    <dgm:cxn modelId="{EAA1542E-9CA8-4CF9-84AD-CF92640450EF}" type="presOf" srcId="{DD39021E-9E1F-489F-A2EE-42069DE8A480}" destId="{EA86EEF5-D306-460E-A2EE-6D9D6ED93205}" srcOrd="0" destOrd="0" presId="urn:microsoft.com/office/officeart/2005/8/layout/process3"/>
    <dgm:cxn modelId="{74FE6F12-3206-45A1-B595-22D16189C049}" type="presOf" srcId="{E83FDDF7-FFE4-401E-813A-41BF1D76ED3C}" destId="{EA67A97C-9E21-4DA9-B708-629FEF261DF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1DE94F3-927E-481F-BEAF-173D382710DA}" type="presParOf" srcId="{EA67A97C-9E21-4DA9-B708-629FEF261DFF}" destId="{9EAD45F3-6B0B-45A2-8508-943D43A9B6FC}" srcOrd="0" destOrd="0" presId="urn:microsoft.com/office/officeart/2005/8/layout/process3"/>
    <dgm:cxn modelId="{2B403C8A-8A89-4F6B-81F8-3B3F2EF7087D}" type="presParOf" srcId="{9EAD45F3-6B0B-45A2-8508-943D43A9B6FC}" destId="{A8388008-4FE7-4EDE-9100-459E73430094}" srcOrd="0" destOrd="0" presId="urn:microsoft.com/office/officeart/2005/8/layout/process3"/>
    <dgm:cxn modelId="{9E1FFE6C-EF4F-4A34-9AAC-FCFDF55154CA}" type="presParOf" srcId="{9EAD45F3-6B0B-45A2-8508-943D43A9B6FC}" destId="{E526E2FA-6A00-465B-A127-5129E0A46D17}" srcOrd="1" destOrd="0" presId="urn:microsoft.com/office/officeart/2005/8/layout/process3"/>
    <dgm:cxn modelId="{46D0EED7-8FB7-4CFB-941B-C87D7A4D4B1E}" type="presParOf" srcId="{9EAD45F3-6B0B-45A2-8508-943D43A9B6FC}" destId="{6A128612-5D2C-4538-9C85-0720F5086AAC}" srcOrd="2" destOrd="0" presId="urn:microsoft.com/office/officeart/2005/8/layout/process3"/>
    <dgm:cxn modelId="{7EA3C1ED-3322-4722-AB67-31EC4125F548}" type="presParOf" srcId="{EA67A97C-9E21-4DA9-B708-629FEF261DFF}" destId="{9467C1AB-B05B-43BB-99FE-F6C1B4DDEBFC}" srcOrd="1" destOrd="0" presId="urn:microsoft.com/office/officeart/2005/8/layout/process3"/>
    <dgm:cxn modelId="{86E83067-95D4-42E9-BC43-B885B758A397}" type="presParOf" srcId="{9467C1AB-B05B-43BB-99FE-F6C1B4DDEBFC}" destId="{3D7AF4B1-1117-4691-8303-7FF8A026D67D}" srcOrd="0" destOrd="0" presId="urn:microsoft.com/office/officeart/2005/8/layout/process3"/>
    <dgm:cxn modelId="{B80A73AD-1C99-4C28-8864-461962DF13E1}" type="presParOf" srcId="{EA67A97C-9E21-4DA9-B708-629FEF261DFF}" destId="{70429725-9DD9-4BA7-940C-A07D14515702}" srcOrd="2" destOrd="0" presId="urn:microsoft.com/office/officeart/2005/8/layout/process3"/>
    <dgm:cxn modelId="{7DD11862-5891-411A-AE2B-E9F729C1FDC2}" type="presParOf" srcId="{70429725-9DD9-4BA7-940C-A07D14515702}" destId="{091EF690-9E2B-43A0-A846-3CBEDC15EB6C}" srcOrd="0" destOrd="0" presId="urn:microsoft.com/office/officeart/2005/8/layout/process3"/>
    <dgm:cxn modelId="{8823D3ED-1322-4A65-9365-022CE19A88F8}" type="presParOf" srcId="{70429725-9DD9-4BA7-940C-A07D14515702}" destId="{9B172768-A8CA-4271-9A8F-2DF18CADC227}" srcOrd="1" destOrd="0" presId="urn:microsoft.com/office/officeart/2005/8/layout/process3"/>
    <dgm:cxn modelId="{AF3768E4-E6BA-4E72-89C0-49EF8F8075BC}" type="presParOf" srcId="{70429725-9DD9-4BA7-940C-A07D14515702}" destId="{FEB40A45-0DF4-43F5-AF7C-8C73C00A7A9F}" srcOrd="2" destOrd="0" presId="urn:microsoft.com/office/officeart/2005/8/layout/process3"/>
    <dgm:cxn modelId="{5AB6B821-134C-494D-B147-963D4F95C37A}" type="presParOf" srcId="{EA67A97C-9E21-4DA9-B708-629FEF261DFF}" destId="{5FEFB36F-563C-47B6-8306-9CA175206F95}" srcOrd="3" destOrd="0" presId="urn:microsoft.com/office/officeart/2005/8/layout/process3"/>
    <dgm:cxn modelId="{E3BDC54A-EA6E-43FF-9204-4EB0C0ADB219}" type="presParOf" srcId="{5FEFB36F-563C-47B6-8306-9CA175206F95}" destId="{A1E1D96C-CCFE-475E-A6B4-06624DC43F38}" srcOrd="0" destOrd="0" presId="urn:microsoft.com/office/officeart/2005/8/layout/process3"/>
    <dgm:cxn modelId="{1218E5A6-A49F-43D6-A2D6-4CBEC884AF24}" type="presParOf" srcId="{EA67A97C-9E21-4DA9-B708-629FEF261DFF}" destId="{2E5BF378-345F-4450-9808-BB7746DDD81A}" srcOrd="4" destOrd="0" presId="urn:microsoft.com/office/officeart/2005/8/layout/process3"/>
    <dgm:cxn modelId="{134DBC4C-AB20-4D5A-A0C0-1E0FDBAE0B9B}" type="presParOf" srcId="{2E5BF378-345F-4450-9808-BB7746DDD81A}" destId="{9D2A21A6-9544-4CBD-AA99-E4D6C8D80118}" srcOrd="0" destOrd="0" presId="urn:microsoft.com/office/officeart/2005/8/layout/process3"/>
    <dgm:cxn modelId="{E083CB0A-93DF-4CD3-B37D-17C8830BF756}" type="presParOf" srcId="{2E5BF378-345F-4450-9808-BB7746DDD81A}" destId="{7AA8DCE0-4C12-40BA-884B-2D95568987CB}" srcOrd="1" destOrd="0" presId="urn:microsoft.com/office/officeart/2005/8/layout/process3"/>
    <dgm:cxn modelId="{C4CE021E-7D1C-4A37-8763-F1FA95E6C204}" type="presParOf" srcId="{2E5BF378-345F-4450-9808-BB7746DDD81A}" destId="{8889DB38-9A23-4ED5-B7DD-3ED5EE2A2FAE}" srcOrd="2" destOrd="0" presId="urn:microsoft.com/office/officeart/2005/8/layout/process3"/>
    <dgm:cxn modelId="{729F893E-5E52-4949-A3A7-300B74D16482}" type="presParOf" srcId="{EA67A97C-9E21-4DA9-B708-629FEF261DFF}" destId="{B68B34BF-09F0-4C3F-953D-FD867DD60542}" srcOrd="5" destOrd="0" presId="urn:microsoft.com/office/officeart/2005/8/layout/process3"/>
    <dgm:cxn modelId="{CBCD3C18-6C76-430D-8D06-F935015A3E9B}" type="presParOf" srcId="{B68B34BF-09F0-4C3F-953D-FD867DD60542}" destId="{1C6A22BB-D2C6-4527-821B-BC817FCCBD79}" srcOrd="0" destOrd="0" presId="urn:microsoft.com/office/officeart/2005/8/layout/process3"/>
    <dgm:cxn modelId="{60536B0D-98C2-45D1-9A2B-4B4CB0F274B5}" type="presParOf" srcId="{EA67A97C-9E21-4DA9-B708-629FEF261DFF}" destId="{C7B57D85-6252-4528-B3A4-8C6811EFFDA1}" srcOrd="6" destOrd="0" presId="urn:microsoft.com/office/officeart/2005/8/layout/process3"/>
    <dgm:cxn modelId="{FC8EFEDA-2F0F-43E7-A8DB-65F794B1E92B}" type="presParOf" srcId="{C7B57D85-6252-4528-B3A4-8C6811EFFDA1}" destId="{AC259A4B-79E8-4026-89E7-1277E48861C1}" srcOrd="0" destOrd="0" presId="urn:microsoft.com/office/officeart/2005/8/layout/process3"/>
    <dgm:cxn modelId="{4202F338-3E9F-4C6B-B0C6-2CAAF124BFE3}" type="presParOf" srcId="{C7B57D85-6252-4528-B3A4-8C6811EFFDA1}" destId="{5970D43C-B1B0-460C-8DB7-C22618488FFC}" srcOrd="1" destOrd="0" presId="urn:microsoft.com/office/officeart/2005/8/layout/process3"/>
    <dgm:cxn modelId="{31357A4C-698D-4DA2-9748-841DB0F014C3}" type="presParOf" srcId="{C7B57D85-6252-4528-B3A4-8C6811EFFDA1}" destId="{F1EB9CB4-5F0F-4143-A9B3-D9A834E70AAD}" srcOrd="2" destOrd="0" presId="urn:microsoft.com/office/officeart/2005/8/layout/process3"/>
    <dgm:cxn modelId="{B41AA43B-96F3-46B4-81F2-8B6E6BA42286}" type="presParOf" srcId="{EA67A97C-9E21-4DA9-B708-629FEF261DFF}" destId="{100E904E-EF46-479F-A693-E577F32FFA3E}" srcOrd="7" destOrd="0" presId="urn:microsoft.com/office/officeart/2005/8/layout/process3"/>
    <dgm:cxn modelId="{B390F94D-8950-4BAA-AD9D-23E71D6C423D}" type="presParOf" srcId="{100E904E-EF46-479F-A693-E577F32FFA3E}" destId="{9B0B9B40-6CEB-425A-A67C-872E8919EDFD}" srcOrd="0" destOrd="0" presId="urn:microsoft.com/office/officeart/2005/8/layout/process3"/>
    <dgm:cxn modelId="{857E617E-E6E5-4776-910E-7008F1CE1DF4}" type="presParOf" srcId="{EA67A97C-9E21-4DA9-B708-629FEF261DFF}" destId="{50829C2D-8AA2-476C-8BFA-342B578F65CC}" srcOrd="8" destOrd="0" presId="urn:microsoft.com/office/officeart/2005/8/layout/process3"/>
    <dgm:cxn modelId="{0C91EB4D-EE9A-4986-B609-D9CD29E12FBF}" type="presParOf" srcId="{50829C2D-8AA2-476C-8BFA-342B578F65CC}" destId="{6417E8B3-762A-46E1-83CB-DB964DF2073D}" srcOrd="0" destOrd="0" presId="urn:microsoft.com/office/officeart/2005/8/layout/process3"/>
    <dgm:cxn modelId="{251B75A3-FAE7-4A1F-8CBB-7AE80238F973}" type="presParOf" srcId="{50829C2D-8AA2-476C-8BFA-342B578F65CC}" destId="{42F3B63C-4E3A-4821-BC80-6F626B884D1B}" srcOrd="1" destOrd="0" presId="urn:microsoft.com/office/officeart/2005/8/layout/process3"/>
    <dgm:cxn modelId="{4E019100-8ED7-43FA-9104-03F06180BD32}" type="presParOf" srcId="{50829C2D-8AA2-476C-8BFA-342B578F65CC}" destId="{EDBE4D96-63EF-4F34-8A29-D68C2C6148F2}" srcOrd="2" destOrd="0" presId="urn:microsoft.com/office/officeart/2005/8/layout/process3"/>
    <dgm:cxn modelId="{D123C61A-DF2E-4713-AED7-A57AA53E94E6}" type="presParOf" srcId="{EA67A97C-9E21-4DA9-B708-629FEF261DFF}" destId="{0CF4FB49-2A48-4F79-9E4B-EA07A4122CB8}" srcOrd="9" destOrd="0" presId="urn:microsoft.com/office/officeart/2005/8/layout/process3"/>
    <dgm:cxn modelId="{6BF52922-66C6-46F9-9EA4-F41E143B65B7}" type="presParOf" srcId="{0CF4FB49-2A48-4F79-9E4B-EA07A4122CB8}" destId="{7278D803-9E34-4238-B69A-DC94F76A547B}" srcOrd="0" destOrd="0" presId="urn:microsoft.com/office/officeart/2005/8/layout/process3"/>
    <dgm:cxn modelId="{AC88D689-897C-4010-BAB1-A7499BFA88E8}" type="presParOf" srcId="{EA67A97C-9E21-4DA9-B708-629FEF261DFF}" destId="{05C2ADC2-1DFA-483E-9EC6-44FAADC4206E}" srcOrd="10" destOrd="0" presId="urn:microsoft.com/office/officeart/2005/8/layout/process3"/>
    <dgm:cxn modelId="{E395416E-991B-4C73-BD5D-CAE8CD9D070F}" type="presParOf" srcId="{05C2ADC2-1DFA-483E-9EC6-44FAADC4206E}" destId="{8A4DB917-DB52-4B86-A103-2AF278EE21EC}" srcOrd="0" destOrd="0" presId="urn:microsoft.com/office/officeart/2005/8/layout/process3"/>
    <dgm:cxn modelId="{49B537B0-220E-4A6D-9ED5-DD68CC7A2A79}" type="presParOf" srcId="{05C2ADC2-1DFA-483E-9EC6-44FAADC4206E}" destId="{F86D1991-0049-4D2A-9BD1-A78D916DA3CE}" srcOrd="1" destOrd="0" presId="urn:microsoft.com/office/officeart/2005/8/layout/process3"/>
    <dgm:cxn modelId="{A16C8446-D243-4E56-A075-B066AACE9F8F}" type="presParOf" srcId="{05C2ADC2-1DFA-483E-9EC6-44FAADC4206E}" destId="{B58A0AF5-8A52-417B-B63A-557D339C0B94}" srcOrd="2" destOrd="0" presId="urn:microsoft.com/office/officeart/2005/8/layout/process3"/>
    <dgm:cxn modelId="{A40DCE02-7A26-4866-8510-EAD76E136372}" type="presParOf" srcId="{EA67A97C-9E21-4DA9-B708-629FEF261DFF}" destId="{56FD4D7E-7746-48D5-AC2E-D8C850809AD1}" srcOrd="11" destOrd="0" presId="urn:microsoft.com/office/officeart/2005/8/layout/process3"/>
    <dgm:cxn modelId="{88BEF015-0C49-4E57-B7FE-F715FA5B4AD3}" type="presParOf" srcId="{56FD4D7E-7746-48D5-AC2E-D8C850809AD1}" destId="{F07DE81F-9CF3-409C-86BB-F2C6EFD2EA85}" srcOrd="0" destOrd="0" presId="urn:microsoft.com/office/officeart/2005/8/layout/process3"/>
    <dgm:cxn modelId="{EC3EA849-007C-43FF-A30B-B6389160328F}" type="presParOf" srcId="{EA67A97C-9E21-4DA9-B708-629FEF261DFF}" destId="{733BA6C0-070F-4E48-857A-84255EDB705B}" srcOrd="12" destOrd="0" presId="urn:microsoft.com/office/officeart/2005/8/layout/process3"/>
    <dgm:cxn modelId="{045ACB8D-6ADE-4928-B577-BB541E9DBC64}" type="presParOf" srcId="{733BA6C0-070F-4E48-857A-84255EDB705B}" destId="{EA86EEF5-D306-460E-A2EE-6D9D6ED93205}" srcOrd="0" destOrd="0" presId="urn:microsoft.com/office/officeart/2005/8/layout/process3"/>
    <dgm:cxn modelId="{94049CFE-6FE5-46BB-BB20-68E4AE4C024C}" type="presParOf" srcId="{733BA6C0-070F-4E48-857A-84255EDB705B}" destId="{BE194790-B993-43C4-8B12-86321A48F062}" srcOrd="1" destOrd="0" presId="urn:microsoft.com/office/officeart/2005/8/layout/process3"/>
    <dgm:cxn modelId="{188F25B1-267B-4332-B25E-51A82FF3295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a:ln>
          <a:solidFill>
            <a:srgbClr val="FF0000"/>
          </a:solidFill>
        </a:ln>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a:solidFill>
          <a:schemeClr val="bg1">
            <a:lumMod val="75000"/>
            <a:alpha val="90000"/>
          </a:schemeClr>
        </a:solidFill>
        <a:ln>
          <a:solidFill>
            <a:srgbClr val="FF0000"/>
          </a:solidFill>
        </a:ln>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1F0FB72-20B1-4A3C-A039-E6E6CBE2A26C}" type="presOf" srcId="{993304ED-8D99-4E7D-BC24-96D4049379D9}" destId="{FEB40A45-0DF4-43F5-AF7C-8C73C00A7A9F}"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EBC187B0-EBA2-4B86-BAB4-8201BD5AD5C0}" type="presOf" srcId="{9B4294E8-752F-4E93-AB9F-568A7BA478C7}" destId="{9B0B9B40-6CEB-425A-A67C-872E8919EDFD}" srcOrd="1" destOrd="0" presId="urn:microsoft.com/office/officeart/2005/8/layout/process3"/>
    <dgm:cxn modelId="{5F11AF07-A517-4CF1-A41F-86523512984A}"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1D0AE599-3A79-4E26-AE49-07A06749697C}" type="presOf" srcId="{DD39021E-9E1F-489F-A2EE-42069DE8A480}" destId="{BE194790-B993-43C4-8B12-86321A48F062}" srcOrd="1" destOrd="0" presId="urn:microsoft.com/office/officeart/2005/8/layout/process3"/>
    <dgm:cxn modelId="{A935720C-601A-4D86-9A4B-8EC0D58E5D31}" type="presOf" srcId="{BF678540-2006-4B63-8926-A7E598C312A1}" destId="{AC259A4B-79E8-4026-89E7-1277E48861C1}"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25B7575A-7FED-4E60-A9C5-9B03F8A1B351}" type="presOf" srcId="{AD3D9C46-BBD5-4D82-A984-7397F58085D2}" destId="{B58A0AF5-8A52-417B-B63A-557D339C0B94}" srcOrd="0" destOrd="0" presId="urn:microsoft.com/office/officeart/2005/8/layout/process3"/>
    <dgm:cxn modelId="{17AB2FE4-DA80-4B66-B60C-EC45E160F0E1}" type="presOf" srcId="{E83FDDF7-FFE4-401E-813A-41BF1D76ED3C}" destId="{EA67A97C-9E21-4DA9-B708-629FEF261DFF}" srcOrd="0" destOrd="0" presId="urn:microsoft.com/office/officeart/2005/8/layout/process3"/>
    <dgm:cxn modelId="{BFA84990-9A39-4BA0-95C5-F6F99DB486EE}" type="presOf" srcId="{7AD8A393-4518-4594-84D0-A1F9D55B5C0A}" destId="{5FEFB36F-563C-47B6-8306-9CA175206F95}" srcOrd="0" destOrd="0" presId="urn:microsoft.com/office/officeart/2005/8/layout/process3"/>
    <dgm:cxn modelId="{45B48BC0-A71F-4D5B-8AD6-F2C47C09DFF0}" type="presOf" srcId="{4E5B2681-DCD2-43FC-A1F1-1AA3A8A9A3C4}" destId="{7AA8DCE0-4C12-40BA-884B-2D95568987CB}" srcOrd="1" destOrd="0" presId="urn:microsoft.com/office/officeart/2005/8/layout/process3"/>
    <dgm:cxn modelId="{9D0182EA-1AE1-4BCE-8204-4902222D0DD3}" type="presOf" srcId="{57368D83-30B6-4D27-B869-10992AA2161B}" destId="{EDBE4D96-63EF-4F34-8A29-D68C2C6148F2}" srcOrd="0" destOrd="0" presId="urn:microsoft.com/office/officeart/2005/8/layout/process3"/>
    <dgm:cxn modelId="{910C3B47-BA45-4BEC-BA52-246D0C705341}" type="presOf" srcId="{51AF6CEA-3AE1-4EF4-86EF-657D2498CDAB}" destId="{3D7AF4B1-1117-4691-8303-7FF8A026D67D}"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5B25419E-3E86-474C-B97E-10913D97FE37}" type="presOf" srcId="{BCF071D9-45E8-4A4C-ADE1-A73BA7BC01CE}" destId="{CF8D4909-68CF-493C-BDDF-A894861CAFA6}" srcOrd="0" destOrd="0" presId="urn:microsoft.com/office/officeart/2005/8/layout/process3"/>
    <dgm:cxn modelId="{BD9FF94B-57A2-4E22-A4B5-34755CF944FA}" type="presOf" srcId="{E44B7967-0C69-46E4-9F3C-16FCA3A858C1}" destId="{091EF690-9E2B-43A0-A846-3CBEDC15EB6C}" srcOrd="0" destOrd="0" presId="urn:microsoft.com/office/officeart/2005/8/layout/process3"/>
    <dgm:cxn modelId="{55DE061A-C408-4F25-85E5-9883EC881409}" type="presOf" srcId="{52DCE8DD-81DC-4841-82B8-4A87B9E640B8}" destId="{1C6A22BB-D2C6-4527-821B-BC817FCCBD79}" srcOrd="1" destOrd="0" presId="urn:microsoft.com/office/officeart/2005/8/layout/process3"/>
    <dgm:cxn modelId="{20CB14C2-84BA-4002-BF9C-DFD06010E88B}" type="presOf" srcId="{6CC9E793-5170-4E33-845F-58E975468824}" destId="{E526E2FA-6A00-465B-A127-5129E0A46D17}" srcOrd="1" destOrd="0" presId="urn:microsoft.com/office/officeart/2005/8/layout/process3"/>
    <dgm:cxn modelId="{9095DD11-696C-4ADE-908F-E014831AFE8B}" type="presOf" srcId="{BDB47096-FCC4-4BED-A062-955AA665D692}" destId="{F1EB9CB4-5F0F-4143-A9B3-D9A834E70AAD}"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E03E20BE-343E-4170-939A-FBACCA3B2DA3}" type="presOf" srcId="{31DCFB3A-65D8-4420-BA59-B212EDBD5B59}" destId="{6A128612-5D2C-4538-9C85-0720F5086AAC}" srcOrd="0" destOrd="0" presId="urn:microsoft.com/office/officeart/2005/8/layout/process3"/>
    <dgm:cxn modelId="{B7C76FDE-6327-4C8C-B62E-A87554A63DF6}" type="presOf" srcId="{DD39021E-9E1F-489F-A2EE-42069DE8A480}" destId="{EA86EEF5-D306-460E-A2EE-6D9D6ED93205}" srcOrd="0" destOrd="0" presId="urn:microsoft.com/office/officeart/2005/8/layout/process3"/>
    <dgm:cxn modelId="{BF8BC6C2-6B56-47ED-AE1B-3DA4AF4B1A52}" type="presOf" srcId="{41F91B57-2281-4788-AF40-32619B796445}" destId="{6417E8B3-762A-46E1-83CB-DB964DF2073D}"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AE652033-38D3-4318-86EE-5C3371190F79}"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86E2405-DEF1-42A8-B54D-AE72F49100DB}" type="presOf" srcId="{7AD8A393-4518-4594-84D0-A1F9D55B5C0A}" destId="{A1E1D96C-CCFE-475E-A6B4-06624DC43F38}" srcOrd="1" destOrd="0" presId="urn:microsoft.com/office/officeart/2005/8/layout/process3"/>
    <dgm:cxn modelId="{B9573BEE-0239-41FA-952D-B0153AA2A968}" type="presOf" srcId="{DA1CE27B-E644-46A7-9CDC-E2159E093A2F}" destId="{7278D803-9E34-4238-B69A-DC94F76A547B}" srcOrd="1" destOrd="0" presId="urn:microsoft.com/office/officeart/2005/8/layout/process3"/>
    <dgm:cxn modelId="{AEEBEC26-8BC3-464A-A263-B6F2EF514798}" type="presOf" srcId="{31A4415A-4DE1-44F8-A7BA-E6BA1871EC32}" destId="{F07DE81F-9CF3-409C-86BB-F2C6EFD2EA85}" srcOrd="1" destOrd="0" presId="urn:microsoft.com/office/officeart/2005/8/layout/process3"/>
    <dgm:cxn modelId="{FEDEA39C-2750-4C34-AA12-EF80F9CABC4A}" type="presOf" srcId="{E44B7967-0C69-46E4-9F3C-16FCA3A858C1}" destId="{9B172768-A8CA-4271-9A8F-2DF18CADC227}" srcOrd="1" destOrd="0" presId="urn:microsoft.com/office/officeart/2005/8/layout/process3"/>
    <dgm:cxn modelId="{3BE97164-C281-4039-97F2-B9626ADEC671}" type="presOf" srcId="{52DCE8DD-81DC-4841-82B8-4A87B9E640B8}" destId="{B68B34BF-09F0-4C3F-953D-FD867DD60542}" srcOrd="0" destOrd="0" presId="urn:microsoft.com/office/officeart/2005/8/layout/process3"/>
    <dgm:cxn modelId="{A94C458D-5B9E-46B0-9135-18F6421DD2C9}" type="presOf" srcId="{71FA5E5C-AA75-4E60-AE9D-555B2D29E114}" destId="{8889DB38-9A23-4ED5-B7DD-3ED5EE2A2FAE}" srcOrd="0" destOrd="0" presId="urn:microsoft.com/office/officeart/2005/8/layout/process3"/>
    <dgm:cxn modelId="{9588B100-D00A-4695-8DE1-8D05742032BF}" type="presOf" srcId="{9B4294E8-752F-4E93-AB9F-568A7BA478C7}" destId="{100E904E-EF46-479F-A693-E577F32FFA3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7DE0DC-2D46-4623-A877-99434EB49D79}" type="presOf" srcId="{BF678540-2006-4B63-8926-A7E598C312A1}" destId="{5970D43C-B1B0-460C-8DB7-C22618488FFC}" srcOrd="1" destOrd="0" presId="urn:microsoft.com/office/officeart/2005/8/layout/process3"/>
    <dgm:cxn modelId="{467BE599-7204-48F4-BDE0-E8E579822CF6}" type="presOf" srcId="{41F91B57-2281-4788-AF40-32619B796445}" destId="{42F3B63C-4E3A-4821-BC80-6F626B884D1B}" srcOrd="1" destOrd="0" presId="urn:microsoft.com/office/officeart/2005/8/layout/process3"/>
    <dgm:cxn modelId="{0BD27BD9-EBAD-4B43-BD61-101CCD2B41C2}" type="presOf" srcId="{CC916ECF-F6D0-4E3E-B890-9B16B9B57F63}" destId="{8A4DB917-DB52-4B86-A103-2AF278EE21EC}" srcOrd="0" destOrd="0" presId="urn:microsoft.com/office/officeart/2005/8/layout/process3"/>
    <dgm:cxn modelId="{DD41977C-E1D2-48CA-982E-3E918686C7D0}" type="presOf" srcId="{DA1CE27B-E644-46A7-9CDC-E2159E093A2F}" destId="{0CF4FB49-2A48-4F79-9E4B-EA07A4122CB8}" srcOrd="0" destOrd="0" presId="urn:microsoft.com/office/officeart/2005/8/layout/process3"/>
    <dgm:cxn modelId="{3058D26A-A512-4E0A-B6C8-5F14AB29579E}" type="presOf" srcId="{31A4415A-4DE1-44F8-A7BA-E6BA1871EC32}" destId="{56FD4D7E-7746-48D5-AC2E-D8C850809AD1}" srcOrd="0" destOrd="0" presId="urn:microsoft.com/office/officeart/2005/8/layout/process3"/>
    <dgm:cxn modelId="{97E9C6CA-FF91-48CD-8AFB-9B2E7BB3D2D9}" type="presOf" srcId="{CC916ECF-F6D0-4E3E-B890-9B16B9B57F63}" destId="{F86D1991-0049-4D2A-9BD1-A78D916DA3CE}"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7E35D4EC-9247-435D-9E8A-FF417C9089AE}" type="presOf" srcId="{6CC9E793-5170-4E33-845F-58E975468824}" destId="{A8388008-4FE7-4EDE-9100-459E73430094}" srcOrd="0" destOrd="0" presId="urn:microsoft.com/office/officeart/2005/8/layout/process3"/>
    <dgm:cxn modelId="{31EF9BF1-28F2-4792-B35C-ACE5E4406D74}" type="presParOf" srcId="{EA67A97C-9E21-4DA9-B708-629FEF261DFF}" destId="{9EAD45F3-6B0B-45A2-8508-943D43A9B6FC}" srcOrd="0" destOrd="0" presId="urn:microsoft.com/office/officeart/2005/8/layout/process3"/>
    <dgm:cxn modelId="{9CA460D7-FEFA-400E-B640-BABEF77C25F4}" type="presParOf" srcId="{9EAD45F3-6B0B-45A2-8508-943D43A9B6FC}" destId="{A8388008-4FE7-4EDE-9100-459E73430094}" srcOrd="0" destOrd="0" presId="urn:microsoft.com/office/officeart/2005/8/layout/process3"/>
    <dgm:cxn modelId="{9819E17D-0466-4280-B35E-8EF11E7ECD16}" type="presParOf" srcId="{9EAD45F3-6B0B-45A2-8508-943D43A9B6FC}" destId="{E526E2FA-6A00-465B-A127-5129E0A46D17}" srcOrd="1" destOrd="0" presId="urn:microsoft.com/office/officeart/2005/8/layout/process3"/>
    <dgm:cxn modelId="{DF998F0B-0F65-44F2-AC1F-F198EE291276}" type="presParOf" srcId="{9EAD45F3-6B0B-45A2-8508-943D43A9B6FC}" destId="{6A128612-5D2C-4538-9C85-0720F5086AAC}" srcOrd="2" destOrd="0" presId="urn:microsoft.com/office/officeart/2005/8/layout/process3"/>
    <dgm:cxn modelId="{50B736D0-3025-4D15-93AA-E22CEFE543C8}" type="presParOf" srcId="{EA67A97C-9E21-4DA9-B708-629FEF261DFF}" destId="{9467C1AB-B05B-43BB-99FE-F6C1B4DDEBFC}" srcOrd="1" destOrd="0" presId="urn:microsoft.com/office/officeart/2005/8/layout/process3"/>
    <dgm:cxn modelId="{7D4F651C-1E03-40E2-B2B7-7888D269E3D0}" type="presParOf" srcId="{9467C1AB-B05B-43BB-99FE-F6C1B4DDEBFC}" destId="{3D7AF4B1-1117-4691-8303-7FF8A026D67D}" srcOrd="0" destOrd="0" presId="urn:microsoft.com/office/officeart/2005/8/layout/process3"/>
    <dgm:cxn modelId="{ACFE1674-2962-4357-92F6-C1E77E354746}" type="presParOf" srcId="{EA67A97C-9E21-4DA9-B708-629FEF261DFF}" destId="{70429725-9DD9-4BA7-940C-A07D14515702}" srcOrd="2" destOrd="0" presId="urn:microsoft.com/office/officeart/2005/8/layout/process3"/>
    <dgm:cxn modelId="{E2436B5F-1AAB-459E-A0F4-A19754B34692}" type="presParOf" srcId="{70429725-9DD9-4BA7-940C-A07D14515702}" destId="{091EF690-9E2B-43A0-A846-3CBEDC15EB6C}" srcOrd="0" destOrd="0" presId="urn:microsoft.com/office/officeart/2005/8/layout/process3"/>
    <dgm:cxn modelId="{D20F8112-9631-419A-88DC-12ADEE5A3AD6}" type="presParOf" srcId="{70429725-9DD9-4BA7-940C-A07D14515702}" destId="{9B172768-A8CA-4271-9A8F-2DF18CADC227}" srcOrd="1" destOrd="0" presId="urn:microsoft.com/office/officeart/2005/8/layout/process3"/>
    <dgm:cxn modelId="{4B37A003-AFEF-421C-AA6C-F996CA91F6C2}" type="presParOf" srcId="{70429725-9DD9-4BA7-940C-A07D14515702}" destId="{FEB40A45-0DF4-43F5-AF7C-8C73C00A7A9F}" srcOrd="2" destOrd="0" presId="urn:microsoft.com/office/officeart/2005/8/layout/process3"/>
    <dgm:cxn modelId="{7F7EC75A-1440-497E-97C0-69BD96DFB8E6}" type="presParOf" srcId="{EA67A97C-9E21-4DA9-B708-629FEF261DFF}" destId="{5FEFB36F-563C-47B6-8306-9CA175206F95}" srcOrd="3" destOrd="0" presId="urn:microsoft.com/office/officeart/2005/8/layout/process3"/>
    <dgm:cxn modelId="{22B6A70F-AB76-4806-81E2-839147338F2D}" type="presParOf" srcId="{5FEFB36F-563C-47B6-8306-9CA175206F95}" destId="{A1E1D96C-CCFE-475E-A6B4-06624DC43F38}" srcOrd="0" destOrd="0" presId="urn:microsoft.com/office/officeart/2005/8/layout/process3"/>
    <dgm:cxn modelId="{ADFCB7BA-8BAE-4F9F-A9EA-BE9000E349AF}" type="presParOf" srcId="{EA67A97C-9E21-4DA9-B708-629FEF261DFF}" destId="{2E5BF378-345F-4450-9808-BB7746DDD81A}" srcOrd="4" destOrd="0" presId="urn:microsoft.com/office/officeart/2005/8/layout/process3"/>
    <dgm:cxn modelId="{4870D966-7579-436E-9E97-567A6E2D77EB}" type="presParOf" srcId="{2E5BF378-345F-4450-9808-BB7746DDD81A}" destId="{9D2A21A6-9544-4CBD-AA99-E4D6C8D80118}" srcOrd="0" destOrd="0" presId="urn:microsoft.com/office/officeart/2005/8/layout/process3"/>
    <dgm:cxn modelId="{6B0EB986-7A63-4AA9-BFBF-7719377CD046}" type="presParOf" srcId="{2E5BF378-345F-4450-9808-BB7746DDD81A}" destId="{7AA8DCE0-4C12-40BA-884B-2D95568987CB}" srcOrd="1" destOrd="0" presId="urn:microsoft.com/office/officeart/2005/8/layout/process3"/>
    <dgm:cxn modelId="{C8308EBD-328A-49ED-85FB-7EA438373AB6}" type="presParOf" srcId="{2E5BF378-345F-4450-9808-BB7746DDD81A}" destId="{8889DB38-9A23-4ED5-B7DD-3ED5EE2A2FAE}" srcOrd="2" destOrd="0" presId="urn:microsoft.com/office/officeart/2005/8/layout/process3"/>
    <dgm:cxn modelId="{97B8CD98-8048-4544-9999-D0E37D877B11}" type="presParOf" srcId="{EA67A97C-9E21-4DA9-B708-629FEF261DFF}" destId="{B68B34BF-09F0-4C3F-953D-FD867DD60542}" srcOrd="5" destOrd="0" presId="urn:microsoft.com/office/officeart/2005/8/layout/process3"/>
    <dgm:cxn modelId="{EDE91C10-B2F1-45F6-8E7A-D516577A1123}" type="presParOf" srcId="{B68B34BF-09F0-4C3F-953D-FD867DD60542}" destId="{1C6A22BB-D2C6-4527-821B-BC817FCCBD79}" srcOrd="0" destOrd="0" presId="urn:microsoft.com/office/officeart/2005/8/layout/process3"/>
    <dgm:cxn modelId="{EA7EE048-FCE6-44D2-9A8E-C24557E1FAF2}" type="presParOf" srcId="{EA67A97C-9E21-4DA9-B708-629FEF261DFF}" destId="{C7B57D85-6252-4528-B3A4-8C6811EFFDA1}" srcOrd="6" destOrd="0" presId="urn:microsoft.com/office/officeart/2005/8/layout/process3"/>
    <dgm:cxn modelId="{DD5F7777-97E5-4F7F-9794-EB0DEB989693}" type="presParOf" srcId="{C7B57D85-6252-4528-B3A4-8C6811EFFDA1}" destId="{AC259A4B-79E8-4026-89E7-1277E48861C1}" srcOrd="0" destOrd="0" presId="urn:microsoft.com/office/officeart/2005/8/layout/process3"/>
    <dgm:cxn modelId="{ED134974-9E91-412C-852B-BA63DB40549D}" type="presParOf" srcId="{C7B57D85-6252-4528-B3A4-8C6811EFFDA1}" destId="{5970D43C-B1B0-460C-8DB7-C22618488FFC}" srcOrd="1" destOrd="0" presId="urn:microsoft.com/office/officeart/2005/8/layout/process3"/>
    <dgm:cxn modelId="{5D6A7360-4269-4772-AA44-B82FE69942CF}" type="presParOf" srcId="{C7B57D85-6252-4528-B3A4-8C6811EFFDA1}" destId="{F1EB9CB4-5F0F-4143-A9B3-D9A834E70AAD}" srcOrd="2" destOrd="0" presId="urn:microsoft.com/office/officeart/2005/8/layout/process3"/>
    <dgm:cxn modelId="{58D4C2F8-C68E-40BE-83E4-3094B473923C}" type="presParOf" srcId="{EA67A97C-9E21-4DA9-B708-629FEF261DFF}" destId="{100E904E-EF46-479F-A693-E577F32FFA3E}" srcOrd="7" destOrd="0" presId="urn:microsoft.com/office/officeart/2005/8/layout/process3"/>
    <dgm:cxn modelId="{7EABDF1C-DDB5-4529-A98E-C779B4FA3411}" type="presParOf" srcId="{100E904E-EF46-479F-A693-E577F32FFA3E}" destId="{9B0B9B40-6CEB-425A-A67C-872E8919EDFD}" srcOrd="0" destOrd="0" presId="urn:microsoft.com/office/officeart/2005/8/layout/process3"/>
    <dgm:cxn modelId="{9CAE694F-2D10-41E2-9AB1-A4E494AEA8BF}" type="presParOf" srcId="{EA67A97C-9E21-4DA9-B708-629FEF261DFF}" destId="{50829C2D-8AA2-476C-8BFA-342B578F65CC}" srcOrd="8" destOrd="0" presId="urn:microsoft.com/office/officeart/2005/8/layout/process3"/>
    <dgm:cxn modelId="{D133DE8B-F66F-4F7C-9191-E49F96E6EE1A}" type="presParOf" srcId="{50829C2D-8AA2-476C-8BFA-342B578F65CC}" destId="{6417E8B3-762A-46E1-83CB-DB964DF2073D}" srcOrd="0" destOrd="0" presId="urn:microsoft.com/office/officeart/2005/8/layout/process3"/>
    <dgm:cxn modelId="{F0C92C00-17EB-48AF-A4F3-DE25E78AC8FE}" type="presParOf" srcId="{50829C2D-8AA2-476C-8BFA-342B578F65CC}" destId="{42F3B63C-4E3A-4821-BC80-6F626B884D1B}" srcOrd="1" destOrd="0" presId="urn:microsoft.com/office/officeart/2005/8/layout/process3"/>
    <dgm:cxn modelId="{57C88116-7523-464F-A75D-993313EE6C13}" type="presParOf" srcId="{50829C2D-8AA2-476C-8BFA-342B578F65CC}" destId="{EDBE4D96-63EF-4F34-8A29-D68C2C6148F2}" srcOrd="2" destOrd="0" presId="urn:microsoft.com/office/officeart/2005/8/layout/process3"/>
    <dgm:cxn modelId="{C6852B48-CEBC-4994-8F39-DA6CBD4C64A5}" type="presParOf" srcId="{EA67A97C-9E21-4DA9-B708-629FEF261DFF}" destId="{0CF4FB49-2A48-4F79-9E4B-EA07A4122CB8}" srcOrd="9" destOrd="0" presId="urn:microsoft.com/office/officeart/2005/8/layout/process3"/>
    <dgm:cxn modelId="{A1245E7A-B2BA-463F-95D9-0261E80CBEC7}" type="presParOf" srcId="{0CF4FB49-2A48-4F79-9E4B-EA07A4122CB8}" destId="{7278D803-9E34-4238-B69A-DC94F76A547B}" srcOrd="0" destOrd="0" presId="urn:microsoft.com/office/officeart/2005/8/layout/process3"/>
    <dgm:cxn modelId="{43E54888-44E3-445C-B1E1-C3B0A91E2827}" type="presParOf" srcId="{EA67A97C-9E21-4DA9-B708-629FEF261DFF}" destId="{05C2ADC2-1DFA-483E-9EC6-44FAADC4206E}" srcOrd="10" destOrd="0" presId="urn:microsoft.com/office/officeart/2005/8/layout/process3"/>
    <dgm:cxn modelId="{6E8A2A6C-48EC-4338-BD58-3B083C12203E}" type="presParOf" srcId="{05C2ADC2-1DFA-483E-9EC6-44FAADC4206E}" destId="{8A4DB917-DB52-4B86-A103-2AF278EE21EC}" srcOrd="0" destOrd="0" presId="urn:microsoft.com/office/officeart/2005/8/layout/process3"/>
    <dgm:cxn modelId="{492E9B47-45D4-4239-B913-C49C7A6965F7}" type="presParOf" srcId="{05C2ADC2-1DFA-483E-9EC6-44FAADC4206E}" destId="{F86D1991-0049-4D2A-9BD1-A78D916DA3CE}" srcOrd="1" destOrd="0" presId="urn:microsoft.com/office/officeart/2005/8/layout/process3"/>
    <dgm:cxn modelId="{562B68C0-3890-459C-985A-1C28820C6D7D}" type="presParOf" srcId="{05C2ADC2-1DFA-483E-9EC6-44FAADC4206E}" destId="{B58A0AF5-8A52-417B-B63A-557D339C0B94}" srcOrd="2" destOrd="0" presId="urn:microsoft.com/office/officeart/2005/8/layout/process3"/>
    <dgm:cxn modelId="{DE0F5202-158B-4CD4-BE51-21CE05933AFF}" type="presParOf" srcId="{EA67A97C-9E21-4DA9-B708-629FEF261DFF}" destId="{56FD4D7E-7746-48D5-AC2E-D8C850809AD1}" srcOrd="11" destOrd="0" presId="urn:microsoft.com/office/officeart/2005/8/layout/process3"/>
    <dgm:cxn modelId="{E1D10CBC-2BDE-4059-BB83-527BD3552A29}" type="presParOf" srcId="{56FD4D7E-7746-48D5-AC2E-D8C850809AD1}" destId="{F07DE81F-9CF3-409C-86BB-F2C6EFD2EA85}" srcOrd="0" destOrd="0" presId="urn:microsoft.com/office/officeart/2005/8/layout/process3"/>
    <dgm:cxn modelId="{49E06425-CA0F-49EE-A19D-26F3D3A04A84}" type="presParOf" srcId="{EA67A97C-9E21-4DA9-B708-629FEF261DFF}" destId="{733BA6C0-070F-4E48-857A-84255EDB705B}" srcOrd="12" destOrd="0" presId="urn:microsoft.com/office/officeart/2005/8/layout/process3"/>
    <dgm:cxn modelId="{87B3A5F6-E712-4859-A40B-C9554EEE25E6}" type="presParOf" srcId="{733BA6C0-070F-4E48-857A-84255EDB705B}" destId="{EA86EEF5-D306-460E-A2EE-6D9D6ED93205}" srcOrd="0" destOrd="0" presId="urn:microsoft.com/office/officeart/2005/8/layout/process3"/>
    <dgm:cxn modelId="{ED09C7B5-3622-480F-9784-5A662F2065AE}" type="presParOf" srcId="{733BA6C0-070F-4E48-857A-84255EDB705B}" destId="{BE194790-B993-43C4-8B12-86321A48F062}" srcOrd="1" destOrd="0" presId="urn:microsoft.com/office/officeart/2005/8/layout/process3"/>
    <dgm:cxn modelId="{54E47EBE-FFD0-418C-BBBD-F5EFD6EEE568}"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6567-5802-4BF0-A6C8-5FED9A252592}">
      <dsp:nvSpPr>
        <dsp:cNvPr id="0" name=""/>
        <dsp:cNvSpPr/>
      </dsp:nvSpPr>
      <dsp:spPr>
        <a:xfrm>
          <a:off x="419210" y="1473"/>
          <a:ext cx="2751908" cy="71302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5.1 </a:t>
          </a:r>
          <a:r>
            <a:rPr lang="en-US" sz="2000" b="1" kern="1200" dirty="0" smtClean="0">
              <a:solidFill>
                <a:schemeClr val="bg1"/>
              </a:solidFill>
              <a:latin typeface="Times New Roman" panose="02020603050405020304" pitchFamily="18" charset="0"/>
              <a:cs typeface="Times New Roman" panose="02020603050405020304" pitchFamily="18" charset="0"/>
            </a:rPr>
            <a:t>Review</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40094" y="22357"/>
        <a:ext cx="2710140" cy="671253"/>
      </dsp:txXfrm>
    </dsp:sp>
    <dsp:sp modelId="{FA559AD6-ED15-47E3-BCC6-01C6372E6387}">
      <dsp:nvSpPr>
        <dsp:cNvPr id="0" name=""/>
        <dsp:cNvSpPr/>
      </dsp:nvSpPr>
      <dsp:spPr>
        <a:xfrm>
          <a:off x="694401" y="714494"/>
          <a:ext cx="275182" cy="532481"/>
        </a:xfrm>
        <a:custGeom>
          <a:avLst/>
          <a:gdLst/>
          <a:ahLst/>
          <a:cxnLst/>
          <a:rect l="0" t="0" r="0" b="0"/>
          <a:pathLst>
            <a:path>
              <a:moveTo>
                <a:pt x="0" y="0"/>
              </a:moveTo>
              <a:lnTo>
                <a:pt x="0" y="532481"/>
              </a:lnTo>
              <a:lnTo>
                <a:pt x="275182" y="53248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871C67D-3F06-423E-974C-4C182ED11ED3}">
      <dsp:nvSpPr>
        <dsp:cNvPr id="0" name=""/>
        <dsp:cNvSpPr/>
      </dsp:nvSpPr>
      <dsp:spPr>
        <a:xfrm>
          <a:off x="969583" y="89046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5.1.1 Project Plan</a:t>
          </a:r>
          <a:endParaRPr lang="en-US" sz="2400" kern="1200" dirty="0">
            <a:solidFill>
              <a:schemeClr val="tx1"/>
            </a:solidFill>
          </a:endParaRPr>
        </a:p>
      </dsp:txBody>
      <dsp:txXfrm>
        <a:off x="990467" y="911350"/>
        <a:ext cx="2710140" cy="671253"/>
      </dsp:txXfrm>
    </dsp:sp>
    <dsp:sp modelId="{F5342885-D991-48BA-875A-DD82CA97184B}">
      <dsp:nvSpPr>
        <dsp:cNvPr id="0" name=""/>
        <dsp:cNvSpPr/>
      </dsp:nvSpPr>
      <dsp:spPr>
        <a:xfrm>
          <a:off x="694401" y="714494"/>
          <a:ext cx="253660" cy="1421474"/>
        </a:xfrm>
        <a:custGeom>
          <a:avLst/>
          <a:gdLst/>
          <a:ahLst/>
          <a:cxnLst/>
          <a:rect l="0" t="0" r="0" b="0"/>
          <a:pathLst>
            <a:path>
              <a:moveTo>
                <a:pt x="0" y="0"/>
              </a:moveTo>
              <a:lnTo>
                <a:pt x="0" y="1421474"/>
              </a:lnTo>
              <a:lnTo>
                <a:pt x="253660" y="142147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675283-E0C2-4DCA-B6E4-479B8CD3905A}">
      <dsp:nvSpPr>
        <dsp:cNvPr id="0" name=""/>
        <dsp:cNvSpPr/>
      </dsp:nvSpPr>
      <dsp:spPr>
        <a:xfrm>
          <a:off x="948061" y="1779458"/>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5.1.2 SRS</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68945" y="1800342"/>
        <a:ext cx="2710140" cy="671253"/>
      </dsp:txXfrm>
    </dsp:sp>
    <dsp:sp modelId="{CAD7C084-BA32-4CBE-92ED-84AFD360786B}">
      <dsp:nvSpPr>
        <dsp:cNvPr id="0" name=""/>
        <dsp:cNvSpPr/>
      </dsp:nvSpPr>
      <dsp:spPr>
        <a:xfrm>
          <a:off x="694401" y="714494"/>
          <a:ext cx="314915" cy="2328331"/>
        </a:xfrm>
        <a:custGeom>
          <a:avLst/>
          <a:gdLst/>
          <a:ahLst/>
          <a:cxnLst/>
          <a:rect l="0" t="0" r="0" b="0"/>
          <a:pathLst>
            <a:path>
              <a:moveTo>
                <a:pt x="0" y="0"/>
              </a:moveTo>
              <a:lnTo>
                <a:pt x="0" y="2328331"/>
              </a:lnTo>
              <a:lnTo>
                <a:pt x="314915" y="232833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D3202EE-C10D-4E8A-87EC-D16C320EC5E3}">
      <dsp:nvSpPr>
        <dsp:cNvPr id="0" name=""/>
        <dsp:cNvSpPr/>
      </dsp:nvSpPr>
      <dsp:spPr>
        <a:xfrm>
          <a:off x="1009316" y="268631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5.1.3 Design</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1030200" y="2707200"/>
        <a:ext cx="2710140" cy="671253"/>
      </dsp:txXfrm>
    </dsp:sp>
    <dsp:sp modelId="{BB7CF8D3-04FF-4F47-9F08-A276D2C3D985}">
      <dsp:nvSpPr>
        <dsp:cNvPr id="0" name=""/>
        <dsp:cNvSpPr/>
      </dsp:nvSpPr>
      <dsp:spPr>
        <a:xfrm>
          <a:off x="694401" y="714494"/>
          <a:ext cx="275182" cy="3199460"/>
        </a:xfrm>
        <a:custGeom>
          <a:avLst/>
          <a:gdLst/>
          <a:ahLst/>
          <a:cxnLst/>
          <a:rect l="0" t="0" r="0" b="0"/>
          <a:pathLst>
            <a:path>
              <a:moveTo>
                <a:pt x="0" y="0"/>
              </a:moveTo>
              <a:lnTo>
                <a:pt x="0" y="3199460"/>
              </a:lnTo>
              <a:lnTo>
                <a:pt x="275182" y="319946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EF3BA42-519D-40FA-9A1F-2291CC9DDA13}">
      <dsp:nvSpPr>
        <dsp:cNvPr id="0" name=""/>
        <dsp:cNvSpPr/>
      </dsp:nvSpPr>
      <dsp:spPr>
        <a:xfrm>
          <a:off x="969583" y="3557444"/>
          <a:ext cx="2843841"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5.1.4 Code</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90467" y="3578328"/>
        <a:ext cx="2802073" cy="671253"/>
      </dsp:txXfrm>
    </dsp:sp>
    <dsp:sp modelId="{0CD7700C-5256-4BB9-9480-701AEA00011D}">
      <dsp:nvSpPr>
        <dsp:cNvPr id="0" name=""/>
        <dsp:cNvSpPr/>
      </dsp:nvSpPr>
      <dsp:spPr>
        <a:xfrm>
          <a:off x="694401" y="714494"/>
          <a:ext cx="275182" cy="4088452"/>
        </a:xfrm>
        <a:custGeom>
          <a:avLst/>
          <a:gdLst/>
          <a:ahLst/>
          <a:cxnLst/>
          <a:rect l="0" t="0" r="0" b="0"/>
          <a:pathLst>
            <a:path>
              <a:moveTo>
                <a:pt x="0" y="0"/>
              </a:moveTo>
              <a:lnTo>
                <a:pt x="0" y="4088452"/>
              </a:lnTo>
              <a:lnTo>
                <a:pt x="275182" y="4088452"/>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D59375-A4C8-4E7A-B590-0F1CEC25F4FF}">
      <dsp:nvSpPr>
        <dsp:cNvPr id="0" name=""/>
        <dsp:cNvSpPr/>
      </dsp:nvSpPr>
      <dsp:spPr>
        <a:xfrm>
          <a:off x="969583" y="4446437"/>
          <a:ext cx="2874080"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latin typeface="Times New Roman" panose="02020603050405020304" pitchFamily="18" charset="0"/>
              <a:cs typeface="Times New Roman" panose="02020603050405020304" pitchFamily="18" charset="0"/>
            </a:rPr>
            <a:t>5.1.5 Test Document</a:t>
          </a:r>
          <a:endParaRPr lang="en-US" sz="2400" kern="1200" dirty="0">
            <a:solidFill>
              <a:schemeClr val="tx1"/>
            </a:solidFill>
            <a:latin typeface="Times New Roman" panose="02020603050405020304" pitchFamily="18" charset="0"/>
            <a:cs typeface="Times New Roman" panose="02020603050405020304" pitchFamily="18" charset="0"/>
          </a:endParaRPr>
        </a:p>
      </dsp:txBody>
      <dsp:txXfrm>
        <a:off x="990467" y="4467321"/>
        <a:ext cx="2832312" cy="671253"/>
      </dsp:txXfrm>
    </dsp:sp>
    <dsp:sp modelId="{667C44B1-29A5-43B5-94BE-67B54811D099}">
      <dsp:nvSpPr>
        <dsp:cNvPr id="0" name=""/>
        <dsp:cNvSpPr/>
      </dsp:nvSpPr>
      <dsp:spPr>
        <a:xfrm>
          <a:off x="4595486" y="27686"/>
          <a:ext cx="2751908" cy="71302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5.2 Testing</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616370" y="48570"/>
        <a:ext cx="2710140" cy="671253"/>
      </dsp:txXfrm>
    </dsp:sp>
    <dsp:sp modelId="{934FBD14-EC84-4B70-919D-1E0F4F1720CE}">
      <dsp:nvSpPr>
        <dsp:cNvPr id="0" name=""/>
        <dsp:cNvSpPr/>
      </dsp:nvSpPr>
      <dsp:spPr>
        <a:xfrm>
          <a:off x="4870677" y="740707"/>
          <a:ext cx="173656" cy="583985"/>
        </a:xfrm>
        <a:custGeom>
          <a:avLst/>
          <a:gdLst/>
          <a:ahLst/>
          <a:cxnLst/>
          <a:rect l="0" t="0" r="0" b="0"/>
          <a:pathLst>
            <a:path>
              <a:moveTo>
                <a:pt x="0" y="0"/>
              </a:moveTo>
              <a:lnTo>
                <a:pt x="0" y="583985"/>
              </a:lnTo>
              <a:lnTo>
                <a:pt x="173656" y="58398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30FEAFF-1828-4594-9A6A-5A1E379E51A1}">
      <dsp:nvSpPr>
        <dsp:cNvPr id="0" name=""/>
        <dsp:cNvSpPr/>
      </dsp:nvSpPr>
      <dsp:spPr>
        <a:xfrm>
          <a:off x="5044334" y="968182"/>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5.2.1</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Process</a:t>
          </a:r>
          <a:endParaRPr lang="en-US" sz="2400" kern="1200" dirty="0">
            <a:solidFill>
              <a:schemeClr val="tx1"/>
            </a:solidFill>
          </a:endParaRPr>
        </a:p>
      </dsp:txBody>
      <dsp:txXfrm>
        <a:off x="5065218" y="989066"/>
        <a:ext cx="2710140" cy="671253"/>
      </dsp:txXfrm>
    </dsp:sp>
    <dsp:sp modelId="{C110F877-AC61-4386-86C3-59400E70A537}">
      <dsp:nvSpPr>
        <dsp:cNvPr id="0" name=""/>
        <dsp:cNvSpPr/>
      </dsp:nvSpPr>
      <dsp:spPr>
        <a:xfrm>
          <a:off x="4870677" y="740707"/>
          <a:ext cx="183466" cy="1420559"/>
        </a:xfrm>
        <a:custGeom>
          <a:avLst/>
          <a:gdLst/>
          <a:ahLst/>
          <a:cxnLst/>
          <a:rect l="0" t="0" r="0" b="0"/>
          <a:pathLst>
            <a:path>
              <a:moveTo>
                <a:pt x="0" y="0"/>
              </a:moveTo>
              <a:lnTo>
                <a:pt x="0" y="1420559"/>
              </a:lnTo>
              <a:lnTo>
                <a:pt x="183466" y="142055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5D9272D-B5AF-4DD8-A692-ABBB3A17A6E3}">
      <dsp:nvSpPr>
        <dsp:cNvPr id="0" name=""/>
        <dsp:cNvSpPr/>
      </dsp:nvSpPr>
      <dsp:spPr>
        <a:xfrm>
          <a:off x="5054143" y="180475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5.2.2</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Report</a:t>
          </a:r>
          <a:endParaRPr lang="en-US" sz="2400" kern="1200" dirty="0">
            <a:solidFill>
              <a:schemeClr val="tx1"/>
            </a:solidFill>
          </a:endParaRPr>
        </a:p>
      </dsp:txBody>
      <dsp:txXfrm>
        <a:off x="5075027" y="1825640"/>
        <a:ext cx="2710140" cy="6712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21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1</a:t>
          </a:r>
          <a:endParaRPr lang="en-US" sz="1200" kern="1200" dirty="0"/>
        </a:p>
      </dsp:txBody>
      <dsp:txXfrm>
        <a:off x="1215" y="1510792"/>
        <a:ext cx="841541" cy="336616"/>
      </dsp:txXfrm>
    </dsp:sp>
    <dsp:sp modelId="{6A128612-5D2C-4538-9C85-0720F5086AAC}">
      <dsp:nvSpPr>
        <dsp:cNvPr id="0" name=""/>
        <dsp:cNvSpPr/>
      </dsp:nvSpPr>
      <dsp:spPr>
        <a:xfrm>
          <a:off x="17357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ctr" defTabSz="533400">
            <a:lnSpc>
              <a:spcPct val="90000"/>
            </a:lnSpc>
            <a:spcBef>
              <a:spcPct val="0"/>
            </a:spcBef>
            <a:spcAft>
              <a:spcPct val="15000"/>
            </a:spcAft>
            <a:buChar char="••"/>
          </a:pPr>
          <a:r>
            <a:rPr lang="en-US" sz="1200" kern="1200" dirty="0" smtClean="0"/>
            <a:t>Create Test plan</a:t>
          </a:r>
          <a:endParaRPr lang="en-US" sz="1200" kern="1200" dirty="0"/>
        </a:p>
      </dsp:txBody>
      <dsp:txXfrm>
        <a:off x="195089" y="1868919"/>
        <a:ext cx="798521" cy="691380"/>
      </dsp:txXfrm>
    </dsp:sp>
    <dsp:sp modelId="{9467C1AB-B05B-43BB-99FE-F6C1B4DDEBFC}">
      <dsp:nvSpPr>
        <dsp:cNvPr id="0" name=""/>
        <dsp:cNvSpPr/>
      </dsp:nvSpPr>
      <dsp:spPr>
        <a:xfrm>
          <a:off x="97033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970331" y="1616245"/>
        <a:ext cx="207602" cy="125711"/>
      </dsp:txXfrm>
    </dsp:sp>
    <dsp:sp modelId="{9B172768-A8CA-4271-9A8F-2DF18CADC227}">
      <dsp:nvSpPr>
        <dsp:cNvPr id="0" name=""/>
        <dsp:cNvSpPr/>
      </dsp:nvSpPr>
      <dsp:spPr>
        <a:xfrm>
          <a:off x="135305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2</a:t>
          </a:r>
          <a:endParaRPr lang="en-US" sz="1200" kern="1200" dirty="0"/>
        </a:p>
      </dsp:txBody>
      <dsp:txXfrm>
        <a:off x="1353055" y="1510792"/>
        <a:ext cx="841541" cy="336616"/>
      </dsp:txXfrm>
    </dsp:sp>
    <dsp:sp modelId="{FEB40A45-0DF4-43F5-AF7C-8C73C00A7A9F}">
      <dsp:nvSpPr>
        <dsp:cNvPr id="0" name=""/>
        <dsp:cNvSpPr/>
      </dsp:nvSpPr>
      <dsp:spPr>
        <a:xfrm>
          <a:off x="152541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Case</a:t>
          </a:r>
          <a:endParaRPr lang="en-US" sz="1200" kern="1200" dirty="0"/>
        </a:p>
      </dsp:txBody>
      <dsp:txXfrm>
        <a:off x="1546929" y="1868919"/>
        <a:ext cx="798521" cy="691380"/>
      </dsp:txXfrm>
    </dsp:sp>
    <dsp:sp modelId="{5FEFB36F-563C-47B6-8306-9CA175206F95}">
      <dsp:nvSpPr>
        <dsp:cNvPr id="0" name=""/>
        <dsp:cNvSpPr/>
      </dsp:nvSpPr>
      <dsp:spPr>
        <a:xfrm>
          <a:off x="232217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322171" y="1616245"/>
        <a:ext cx="207602" cy="125711"/>
      </dsp:txXfrm>
    </dsp:sp>
    <dsp:sp modelId="{7AA8DCE0-4C12-40BA-884B-2D95568987CB}">
      <dsp:nvSpPr>
        <dsp:cNvPr id="0" name=""/>
        <dsp:cNvSpPr/>
      </dsp:nvSpPr>
      <dsp:spPr>
        <a:xfrm>
          <a:off x="270489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3</a:t>
          </a:r>
          <a:endParaRPr lang="en-US" sz="1200" kern="1200" dirty="0"/>
        </a:p>
      </dsp:txBody>
      <dsp:txXfrm>
        <a:off x="2704894" y="1510792"/>
        <a:ext cx="841541" cy="336616"/>
      </dsp:txXfrm>
    </dsp:sp>
    <dsp:sp modelId="{8889DB38-9A23-4ED5-B7DD-3ED5EE2A2FAE}">
      <dsp:nvSpPr>
        <dsp:cNvPr id="0" name=""/>
        <dsp:cNvSpPr/>
      </dsp:nvSpPr>
      <dsp:spPr>
        <a:xfrm>
          <a:off x="287725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Review Test Case</a:t>
          </a:r>
          <a:endParaRPr lang="en-US" sz="1200" kern="1200" dirty="0"/>
        </a:p>
      </dsp:txBody>
      <dsp:txXfrm>
        <a:off x="2898768" y="1868919"/>
        <a:ext cx="798521" cy="691380"/>
      </dsp:txXfrm>
    </dsp:sp>
    <dsp:sp modelId="{B68B34BF-09F0-4C3F-953D-FD867DD60542}">
      <dsp:nvSpPr>
        <dsp:cNvPr id="0" name=""/>
        <dsp:cNvSpPr/>
      </dsp:nvSpPr>
      <dsp:spPr>
        <a:xfrm>
          <a:off x="367401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3674010" y="1616245"/>
        <a:ext cx="207602" cy="125711"/>
      </dsp:txXfrm>
    </dsp:sp>
    <dsp:sp modelId="{5970D43C-B1B0-460C-8DB7-C22618488FFC}">
      <dsp:nvSpPr>
        <dsp:cNvPr id="0" name=""/>
        <dsp:cNvSpPr/>
      </dsp:nvSpPr>
      <dsp:spPr>
        <a:xfrm>
          <a:off x="405673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4</a:t>
          </a:r>
          <a:endParaRPr lang="en-US" sz="1200" kern="1200" dirty="0"/>
        </a:p>
      </dsp:txBody>
      <dsp:txXfrm>
        <a:off x="4056734" y="1510792"/>
        <a:ext cx="841541" cy="336616"/>
      </dsp:txXfrm>
    </dsp:sp>
    <dsp:sp modelId="{F1EB9CB4-5F0F-4143-A9B3-D9A834E70AAD}">
      <dsp:nvSpPr>
        <dsp:cNvPr id="0" name=""/>
        <dsp:cNvSpPr/>
      </dsp:nvSpPr>
      <dsp:spPr>
        <a:xfrm>
          <a:off x="422909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Execute Test</a:t>
          </a:r>
          <a:endParaRPr lang="en-US" sz="1200" kern="1200" dirty="0"/>
        </a:p>
      </dsp:txBody>
      <dsp:txXfrm>
        <a:off x="4250608" y="1868919"/>
        <a:ext cx="798521" cy="691380"/>
      </dsp:txXfrm>
    </dsp:sp>
    <dsp:sp modelId="{100E904E-EF46-479F-A693-E577F32FFA3E}">
      <dsp:nvSpPr>
        <dsp:cNvPr id="0" name=""/>
        <dsp:cNvSpPr/>
      </dsp:nvSpPr>
      <dsp:spPr>
        <a:xfrm>
          <a:off x="502585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5025850" y="1616245"/>
        <a:ext cx="207602" cy="125711"/>
      </dsp:txXfrm>
    </dsp:sp>
    <dsp:sp modelId="{42F3B63C-4E3A-4821-BC80-6F626B884D1B}">
      <dsp:nvSpPr>
        <dsp:cNvPr id="0" name=""/>
        <dsp:cNvSpPr/>
      </dsp:nvSpPr>
      <dsp:spPr>
        <a:xfrm>
          <a:off x="540857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5</a:t>
          </a:r>
          <a:endParaRPr lang="en-US" sz="1200" kern="1200" dirty="0"/>
        </a:p>
      </dsp:txBody>
      <dsp:txXfrm>
        <a:off x="5408574" y="1510792"/>
        <a:ext cx="841541" cy="336616"/>
      </dsp:txXfrm>
    </dsp:sp>
    <dsp:sp modelId="{EDBE4D96-63EF-4F34-8A29-D68C2C6148F2}">
      <dsp:nvSpPr>
        <dsp:cNvPr id="0" name=""/>
        <dsp:cNvSpPr/>
      </dsp:nvSpPr>
      <dsp:spPr>
        <a:xfrm>
          <a:off x="558093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Log Bug</a:t>
          </a:r>
          <a:endParaRPr lang="en-US" sz="1200" kern="1200" dirty="0"/>
        </a:p>
      </dsp:txBody>
      <dsp:txXfrm>
        <a:off x="5602447" y="1868919"/>
        <a:ext cx="798521" cy="691380"/>
      </dsp:txXfrm>
    </dsp:sp>
    <dsp:sp modelId="{0CF4FB49-2A48-4F79-9E4B-EA07A4122CB8}">
      <dsp:nvSpPr>
        <dsp:cNvPr id="0" name=""/>
        <dsp:cNvSpPr/>
      </dsp:nvSpPr>
      <dsp:spPr>
        <a:xfrm>
          <a:off x="637768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6377689" y="1616245"/>
        <a:ext cx="207602" cy="125711"/>
      </dsp:txXfrm>
    </dsp:sp>
    <dsp:sp modelId="{F86D1991-0049-4D2A-9BD1-A78D916DA3CE}">
      <dsp:nvSpPr>
        <dsp:cNvPr id="0" name=""/>
        <dsp:cNvSpPr/>
      </dsp:nvSpPr>
      <dsp:spPr>
        <a:xfrm>
          <a:off x="676041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6</a:t>
          </a:r>
          <a:endParaRPr lang="en-US" sz="1200" kern="1200" dirty="0"/>
        </a:p>
      </dsp:txBody>
      <dsp:txXfrm>
        <a:off x="6760413" y="1510792"/>
        <a:ext cx="841541" cy="336616"/>
      </dsp:txXfrm>
    </dsp:sp>
    <dsp:sp modelId="{B58A0AF5-8A52-417B-B63A-557D339C0B94}">
      <dsp:nvSpPr>
        <dsp:cNvPr id="0" name=""/>
        <dsp:cNvSpPr/>
      </dsp:nvSpPr>
      <dsp:spPr>
        <a:xfrm>
          <a:off x="693277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Re-test</a:t>
          </a:r>
          <a:endParaRPr lang="en-US" sz="1200" kern="1200" dirty="0"/>
        </a:p>
      </dsp:txBody>
      <dsp:txXfrm>
        <a:off x="6954287" y="1868919"/>
        <a:ext cx="798521" cy="691380"/>
      </dsp:txXfrm>
    </dsp:sp>
    <dsp:sp modelId="{56FD4D7E-7746-48D5-AC2E-D8C850809AD1}">
      <dsp:nvSpPr>
        <dsp:cNvPr id="0" name=""/>
        <dsp:cNvSpPr/>
      </dsp:nvSpPr>
      <dsp:spPr>
        <a:xfrm>
          <a:off x="772952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7729529" y="1616245"/>
        <a:ext cx="207602" cy="125711"/>
      </dsp:txXfrm>
    </dsp:sp>
    <dsp:sp modelId="{BE194790-B993-43C4-8B12-86321A48F062}">
      <dsp:nvSpPr>
        <dsp:cNvPr id="0" name=""/>
        <dsp:cNvSpPr/>
      </dsp:nvSpPr>
      <dsp:spPr>
        <a:xfrm>
          <a:off x="811225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7</a:t>
          </a:r>
          <a:endParaRPr lang="en-US" sz="1200" kern="1200" dirty="0"/>
        </a:p>
      </dsp:txBody>
      <dsp:txXfrm>
        <a:off x="8112253" y="1510792"/>
        <a:ext cx="841541" cy="336616"/>
      </dsp:txXfrm>
    </dsp:sp>
    <dsp:sp modelId="{CF8D4909-68CF-493C-BDDF-A894861CAFA6}">
      <dsp:nvSpPr>
        <dsp:cNvPr id="0" name=""/>
        <dsp:cNvSpPr/>
      </dsp:nvSpPr>
      <dsp:spPr>
        <a:xfrm>
          <a:off x="828461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Report</a:t>
          </a:r>
          <a:endParaRPr lang="en-US" sz="1200" kern="1200" dirty="0"/>
        </a:p>
      </dsp:txBody>
      <dsp:txXfrm>
        <a:off x="8306127" y="1868919"/>
        <a:ext cx="798521" cy="6913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2ABF57C8-5896-4473-9269-8D1CD0711798}" type="datetimeFigureOut">
              <a:rPr lang="en-US" smtClean="0"/>
              <a:t>12/23/2016</a:t>
            </a:fld>
            <a:endParaRPr lang="en-US"/>
          </a:p>
        </p:txBody>
      </p:sp>
      <p:sp>
        <p:nvSpPr>
          <p:cNvPr id="4" name="Footer Placeholder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C35DBD34-C3F2-421A-BA06-62FA4FBDEB9D}" type="slidenum">
              <a:rPr lang="en-US" smtClean="0"/>
              <a:t>‹#›</a:t>
            </a:fld>
            <a:endParaRPr lang="en-US"/>
          </a:p>
        </p:txBody>
      </p:sp>
    </p:spTree>
    <p:extLst>
      <p:ext uri="{BB962C8B-B14F-4D97-AF65-F5344CB8AC3E}">
        <p14:creationId xmlns:p14="http://schemas.microsoft.com/office/powerpoint/2010/main" val="284843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5A3FDD4D-8F71-4C6D-A8E2-6D02EE346411}" type="datetimeFigureOut">
              <a:rPr lang="en-US" smtClean="0"/>
              <a:t>12/23/2016</a:t>
            </a:fld>
            <a:endParaRPr lang="en-US"/>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13C5A9D-04BC-4008-9B86-88744FF63EC1}" type="slidenum">
              <a:rPr lang="en-US" smtClean="0"/>
              <a:t>‹#›</a:t>
            </a:fld>
            <a:endParaRPr lang="en-US"/>
          </a:p>
        </p:txBody>
      </p:sp>
    </p:spTree>
    <p:extLst>
      <p:ext uri="{BB962C8B-B14F-4D97-AF65-F5344CB8AC3E}">
        <p14:creationId xmlns:p14="http://schemas.microsoft.com/office/powerpoint/2010/main" val="2855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a:t>
            </a:fld>
            <a:endParaRPr lang="en-US"/>
          </a:p>
        </p:txBody>
      </p:sp>
    </p:spTree>
    <p:extLst>
      <p:ext uri="{BB962C8B-B14F-4D97-AF65-F5344CB8AC3E}">
        <p14:creationId xmlns:p14="http://schemas.microsoft.com/office/powerpoint/2010/main" val="144866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10</a:t>
            </a:fld>
            <a:endParaRPr lang="en-US"/>
          </a:p>
        </p:txBody>
      </p:sp>
    </p:spTree>
    <p:extLst>
      <p:ext uri="{BB962C8B-B14F-4D97-AF65-F5344CB8AC3E}">
        <p14:creationId xmlns:p14="http://schemas.microsoft.com/office/powerpoint/2010/main" val="390281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11</a:t>
            </a:fld>
            <a:endParaRPr lang="en-US"/>
          </a:p>
        </p:txBody>
      </p:sp>
    </p:spTree>
    <p:extLst>
      <p:ext uri="{BB962C8B-B14F-4D97-AF65-F5344CB8AC3E}">
        <p14:creationId xmlns:p14="http://schemas.microsoft.com/office/powerpoint/2010/main" val="58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12</a:t>
            </a:fld>
            <a:endParaRPr lang="en-US"/>
          </a:p>
        </p:txBody>
      </p:sp>
    </p:spTree>
    <p:extLst>
      <p:ext uri="{BB962C8B-B14F-4D97-AF65-F5344CB8AC3E}">
        <p14:creationId xmlns:p14="http://schemas.microsoft.com/office/powerpoint/2010/main" val="275342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13</a:t>
            </a:fld>
            <a:endParaRPr lang="en-US"/>
          </a:p>
        </p:txBody>
      </p:sp>
    </p:spTree>
    <p:extLst>
      <p:ext uri="{BB962C8B-B14F-4D97-AF65-F5344CB8AC3E}">
        <p14:creationId xmlns:p14="http://schemas.microsoft.com/office/powerpoint/2010/main" val="122493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14</a:t>
            </a:fld>
            <a:endParaRPr lang="en-US"/>
          </a:p>
        </p:txBody>
      </p:sp>
    </p:spTree>
    <p:extLst>
      <p:ext uri="{BB962C8B-B14F-4D97-AF65-F5344CB8AC3E}">
        <p14:creationId xmlns:p14="http://schemas.microsoft.com/office/powerpoint/2010/main" val="1915756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15</a:t>
            </a:fld>
            <a:endParaRPr lang="en-US"/>
          </a:p>
        </p:txBody>
      </p:sp>
    </p:spTree>
    <p:extLst>
      <p:ext uri="{BB962C8B-B14F-4D97-AF65-F5344CB8AC3E}">
        <p14:creationId xmlns:p14="http://schemas.microsoft.com/office/powerpoint/2010/main" val="3800946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16</a:t>
            </a:fld>
            <a:endParaRPr lang="en-US"/>
          </a:p>
        </p:txBody>
      </p:sp>
    </p:spTree>
    <p:extLst>
      <p:ext uri="{BB962C8B-B14F-4D97-AF65-F5344CB8AC3E}">
        <p14:creationId xmlns:p14="http://schemas.microsoft.com/office/powerpoint/2010/main" val="3664039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17</a:t>
            </a:fld>
            <a:endParaRPr lang="en-US"/>
          </a:p>
        </p:txBody>
      </p:sp>
    </p:spTree>
    <p:extLst>
      <p:ext uri="{BB962C8B-B14F-4D97-AF65-F5344CB8AC3E}">
        <p14:creationId xmlns:p14="http://schemas.microsoft.com/office/powerpoint/2010/main" val="3799730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18</a:t>
            </a:fld>
            <a:endParaRPr lang="en-US"/>
          </a:p>
        </p:txBody>
      </p:sp>
    </p:spTree>
    <p:extLst>
      <p:ext uri="{BB962C8B-B14F-4D97-AF65-F5344CB8AC3E}">
        <p14:creationId xmlns:p14="http://schemas.microsoft.com/office/powerpoint/2010/main" val="3235296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19</a:t>
            </a:fld>
            <a:endParaRPr lang="en-US"/>
          </a:p>
        </p:txBody>
      </p:sp>
    </p:spTree>
    <p:extLst>
      <p:ext uri="{BB962C8B-B14F-4D97-AF65-F5344CB8AC3E}">
        <p14:creationId xmlns:p14="http://schemas.microsoft.com/office/powerpoint/2010/main" val="501442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a:t>
            </a:fld>
            <a:endParaRPr lang="en-US"/>
          </a:p>
        </p:txBody>
      </p:sp>
    </p:spTree>
    <p:extLst>
      <p:ext uri="{BB962C8B-B14F-4D97-AF65-F5344CB8AC3E}">
        <p14:creationId xmlns:p14="http://schemas.microsoft.com/office/powerpoint/2010/main" val="199491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20</a:t>
            </a:fld>
            <a:endParaRPr lang="en-US"/>
          </a:p>
        </p:txBody>
      </p:sp>
    </p:spTree>
    <p:extLst>
      <p:ext uri="{BB962C8B-B14F-4D97-AF65-F5344CB8AC3E}">
        <p14:creationId xmlns:p14="http://schemas.microsoft.com/office/powerpoint/2010/main" val="851200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21</a:t>
            </a:fld>
            <a:endParaRPr lang="en-US"/>
          </a:p>
        </p:txBody>
      </p:sp>
    </p:spTree>
    <p:extLst>
      <p:ext uri="{BB962C8B-B14F-4D97-AF65-F5344CB8AC3E}">
        <p14:creationId xmlns:p14="http://schemas.microsoft.com/office/powerpoint/2010/main" val="1636373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22</a:t>
            </a:fld>
            <a:endParaRPr lang="en-US"/>
          </a:p>
        </p:txBody>
      </p:sp>
    </p:spTree>
    <p:extLst>
      <p:ext uri="{BB962C8B-B14F-4D97-AF65-F5344CB8AC3E}">
        <p14:creationId xmlns:p14="http://schemas.microsoft.com/office/powerpoint/2010/main" val="393519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23</a:t>
            </a:fld>
            <a:endParaRPr lang="en-US"/>
          </a:p>
        </p:txBody>
      </p:sp>
    </p:spTree>
    <p:extLst>
      <p:ext uri="{BB962C8B-B14F-4D97-AF65-F5344CB8AC3E}">
        <p14:creationId xmlns:p14="http://schemas.microsoft.com/office/powerpoint/2010/main" val="2502926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24</a:t>
            </a:fld>
            <a:endParaRPr lang="en-US"/>
          </a:p>
        </p:txBody>
      </p:sp>
    </p:spTree>
    <p:extLst>
      <p:ext uri="{BB962C8B-B14F-4D97-AF65-F5344CB8AC3E}">
        <p14:creationId xmlns:p14="http://schemas.microsoft.com/office/powerpoint/2010/main" val="4216052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25</a:t>
            </a:fld>
            <a:endParaRPr lang="en-US"/>
          </a:p>
        </p:txBody>
      </p:sp>
    </p:spTree>
    <p:extLst>
      <p:ext uri="{BB962C8B-B14F-4D97-AF65-F5344CB8AC3E}">
        <p14:creationId xmlns:p14="http://schemas.microsoft.com/office/powerpoint/2010/main" val="1212921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26</a:t>
            </a:fld>
            <a:endParaRPr lang="en-US"/>
          </a:p>
        </p:txBody>
      </p:sp>
    </p:spTree>
    <p:extLst>
      <p:ext uri="{BB962C8B-B14F-4D97-AF65-F5344CB8AC3E}">
        <p14:creationId xmlns:p14="http://schemas.microsoft.com/office/powerpoint/2010/main" val="1302113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27</a:t>
            </a:fld>
            <a:endParaRPr lang="en-US"/>
          </a:p>
        </p:txBody>
      </p:sp>
    </p:spTree>
    <p:extLst>
      <p:ext uri="{BB962C8B-B14F-4D97-AF65-F5344CB8AC3E}">
        <p14:creationId xmlns:p14="http://schemas.microsoft.com/office/powerpoint/2010/main" val="914597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28</a:t>
            </a:fld>
            <a:endParaRPr lang="en-US"/>
          </a:p>
        </p:txBody>
      </p:sp>
    </p:spTree>
    <p:extLst>
      <p:ext uri="{BB962C8B-B14F-4D97-AF65-F5344CB8AC3E}">
        <p14:creationId xmlns:p14="http://schemas.microsoft.com/office/powerpoint/2010/main" val="6746459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29</a:t>
            </a:fld>
            <a:endParaRPr lang="en-US"/>
          </a:p>
        </p:txBody>
      </p:sp>
    </p:spTree>
    <p:extLst>
      <p:ext uri="{BB962C8B-B14F-4D97-AF65-F5344CB8AC3E}">
        <p14:creationId xmlns:p14="http://schemas.microsoft.com/office/powerpoint/2010/main" val="2874657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a:t>
            </a:fld>
            <a:endParaRPr lang="en-US"/>
          </a:p>
        </p:txBody>
      </p:sp>
    </p:spTree>
    <p:extLst>
      <p:ext uri="{BB962C8B-B14F-4D97-AF65-F5344CB8AC3E}">
        <p14:creationId xmlns:p14="http://schemas.microsoft.com/office/powerpoint/2010/main" val="1103182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30</a:t>
            </a:fld>
            <a:endParaRPr lang="en-US"/>
          </a:p>
        </p:txBody>
      </p:sp>
    </p:spTree>
    <p:extLst>
      <p:ext uri="{BB962C8B-B14F-4D97-AF65-F5344CB8AC3E}">
        <p14:creationId xmlns:p14="http://schemas.microsoft.com/office/powerpoint/2010/main" val="10275254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31</a:t>
            </a:fld>
            <a:endParaRPr lang="en-US"/>
          </a:p>
        </p:txBody>
      </p:sp>
    </p:spTree>
    <p:extLst>
      <p:ext uri="{BB962C8B-B14F-4D97-AF65-F5344CB8AC3E}">
        <p14:creationId xmlns:p14="http://schemas.microsoft.com/office/powerpoint/2010/main" val="3575916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32</a:t>
            </a:fld>
            <a:endParaRPr lang="en-US"/>
          </a:p>
        </p:txBody>
      </p:sp>
    </p:spTree>
    <p:extLst>
      <p:ext uri="{BB962C8B-B14F-4D97-AF65-F5344CB8AC3E}">
        <p14:creationId xmlns:p14="http://schemas.microsoft.com/office/powerpoint/2010/main" val="1630362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33</a:t>
            </a:fld>
            <a:endParaRPr lang="en-US"/>
          </a:p>
        </p:txBody>
      </p:sp>
    </p:spTree>
    <p:extLst>
      <p:ext uri="{BB962C8B-B14F-4D97-AF65-F5344CB8AC3E}">
        <p14:creationId xmlns:p14="http://schemas.microsoft.com/office/powerpoint/2010/main" val="32188522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34</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35</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36</a:t>
            </a:fld>
            <a:endParaRPr lang="en-US"/>
          </a:p>
        </p:txBody>
      </p:sp>
    </p:spTree>
    <p:extLst>
      <p:ext uri="{BB962C8B-B14F-4D97-AF65-F5344CB8AC3E}">
        <p14:creationId xmlns:p14="http://schemas.microsoft.com/office/powerpoint/2010/main" val="2998570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37</a:t>
            </a:fld>
            <a:endParaRPr lang="en-US"/>
          </a:p>
        </p:txBody>
      </p:sp>
    </p:spTree>
    <p:extLst>
      <p:ext uri="{BB962C8B-B14F-4D97-AF65-F5344CB8AC3E}">
        <p14:creationId xmlns:p14="http://schemas.microsoft.com/office/powerpoint/2010/main" val="958079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38</a:t>
            </a:fld>
            <a:endParaRPr lang="en-US"/>
          </a:p>
        </p:txBody>
      </p:sp>
    </p:spTree>
    <p:extLst>
      <p:ext uri="{BB962C8B-B14F-4D97-AF65-F5344CB8AC3E}">
        <p14:creationId xmlns:p14="http://schemas.microsoft.com/office/powerpoint/2010/main" val="4241855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39</a:t>
            </a:fld>
            <a:endParaRPr lang="en-US"/>
          </a:p>
        </p:txBody>
      </p:sp>
    </p:spTree>
    <p:extLst>
      <p:ext uri="{BB962C8B-B14F-4D97-AF65-F5344CB8AC3E}">
        <p14:creationId xmlns:p14="http://schemas.microsoft.com/office/powerpoint/2010/main" val="4166264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a:t>
            </a:fld>
            <a:endParaRPr lang="en-US"/>
          </a:p>
        </p:txBody>
      </p:sp>
    </p:spTree>
    <p:extLst>
      <p:ext uri="{BB962C8B-B14F-4D97-AF65-F5344CB8AC3E}">
        <p14:creationId xmlns:p14="http://schemas.microsoft.com/office/powerpoint/2010/main" val="2706583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40</a:t>
            </a:fld>
            <a:endParaRPr lang="en-US"/>
          </a:p>
        </p:txBody>
      </p:sp>
    </p:spTree>
    <p:extLst>
      <p:ext uri="{BB962C8B-B14F-4D97-AF65-F5344CB8AC3E}">
        <p14:creationId xmlns:p14="http://schemas.microsoft.com/office/powerpoint/2010/main" val="2622890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41</a:t>
            </a:fld>
            <a:endParaRPr lang="en-US"/>
          </a:p>
        </p:txBody>
      </p:sp>
    </p:spTree>
    <p:extLst>
      <p:ext uri="{BB962C8B-B14F-4D97-AF65-F5344CB8AC3E}">
        <p14:creationId xmlns:p14="http://schemas.microsoft.com/office/powerpoint/2010/main" val="3937312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42</a:t>
            </a:fld>
            <a:endParaRPr lang="en-US"/>
          </a:p>
        </p:txBody>
      </p:sp>
    </p:spTree>
    <p:extLst>
      <p:ext uri="{BB962C8B-B14F-4D97-AF65-F5344CB8AC3E}">
        <p14:creationId xmlns:p14="http://schemas.microsoft.com/office/powerpoint/2010/main" val="2854767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43</a:t>
            </a:fld>
            <a:endParaRPr lang="en-US"/>
          </a:p>
        </p:txBody>
      </p:sp>
    </p:spTree>
    <p:extLst>
      <p:ext uri="{BB962C8B-B14F-4D97-AF65-F5344CB8AC3E}">
        <p14:creationId xmlns:p14="http://schemas.microsoft.com/office/powerpoint/2010/main" val="26799247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44</a:t>
            </a:fld>
            <a:endParaRPr lang="en-US"/>
          </a:p>
        </p:txBody>
      </p:sp>
    </p:spTree>
    <p:extLst>
      <p:ext uri="{BB962C8B-B14F-4D97-AF65-F5344CB8AC3E}">
        <p14:creationId xmlns:p14="http://schemas.microsoft.com/office/powerpoint/2010/main" val="36455928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45</a:t>
            </a:fld>
            <a:endParaRPr lang="en-US"/>
          </a:p>
        </p:txBody>
      </p:sp>
    </p:spTree>
    <p:extLst>
      <p:ext uri="{BB962C8B-B14F-4D97-AF65-F5344CB8AC3E}">
        <p14:creationId xmlns:p14="http://schemas.microsoft.com/office/powerpoint/2010/main" val="16161292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46</a:t>
            </a:fld>
            <a:endParaRPr lang="en-US"/>
          </a:p>
        </p:txBody>
      </p:sp>
    </p:spTree>
    <p:extLst>
      <p:ext uri="{BB962C8B-B14F-4D97-AF65-F5344CB8AC3E}">
        <p14:creationId xmlns:p14="http://schemas.microsoft.com/office/powerpoint/2010/main" val="815939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47</a:t>
            </a:fld>
            <a:endParaRPr lang="en-US"/>
          </a:p>
        </p:txBody>
      </p:sp>
    </p:spTree>
    <p:extLst>
      <p:ext uri="{BB962C8B-B14F-4D97-AF65-F5344CB8AC3E}">
        <p14:creationId xmlns:p14="http://schemas.microsoft.com/office/powerpoint/2010/main" val="6926924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48</a:t>
            </a:fld>
            <a:endParaRPr lang="en-US"/>
          </a:p>
        </p:txBody>
      </p:sp>
    </p:spTree>
    <p:extLst>
      <p:ext uri="{BB962C8B-B14F-4D97-AF65-F5344CB8AC3E}">
        <p14:creationId xmlns:p14="http://schemas.microsoft.com/office/powerpoint/2010/main" val="3124140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49</a:t>
            </a:fld>
            <a:endParaRPr lang="en-US"/>
          </a:p>
        </p:txBody>
      </p:sp>
    </p:spTree>
    <p:extLst>
      <p:ext uri="{BB962C8B-B14F-4D97-AF65-F5344CB8AC3E}">
        <p14:creationId xmlns:p14="http://schemas.microsoft.com/office/powerpoint/2010/main" val="3735187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a:t>
            </a:fld>
            <a:endParaRPr lang="en-US"/>
          </a:p>
        </p:txBody>
      </p:sp>
    </p:spTree>
    <p:extLst>
      <p:ext uri="{BB962C8B-B14F-4D97-AF65-F5344CB8AC3E}">
        <p14:creationId xmlns:p14="http://schemas.microsoft.com/office/powerpoint/2010/main" val="312686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50</a:t>
            </a:fld>
            <a:endParaRPr lang="en-US"/>
          </a:p>
        </p:txBody>
      </p:sp>
    </p:spTree>
    <p:extLst>
      <p:ext uri="{BB962C8B-B14F-4D97-AF65-F5344CB8AC3E}">
        <p14:creationId xmlns:p14="http://schemas.microsoft.com/office/powerpoint/2010/main" val="17196133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51</a:t>
            </a:fld>
            <a:endParaRPr lang="en-US"/>
          </a:p>
        </p:txBody>
      </p:sp>
    </p:spTree>
    <p:extLst>
      <p:ext uri="{BB962C8B-B14F-4D97-AF65-F5344CB8AC3E}">
        <p14:creationId xmlns:p14="http://schemas.microsoft.com/office/powerpoint/2010/main" val="3626495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52</a:t>
            </a:fld>
            <a:endParaRPr lang="en-US"/>
          </a:p>
        </p:txBody>
      </p:sp>
    </p:spTree>
    <p:extLst>
      <p:ext uri="{BB962C8B-B14F-4D97-AF65-F5344CB8AC3E}">
        <p14:creationId xmlns:p14="http://schemas.microsoft.com/office/powerpoint/2010/main" val="34477471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53</a:t>
            </a:fld>
            <a:endParaRPr lang="en-US"/>
          </a:p>
        </p:txBody>
      </p:sp>
    </p:spTree>
    <p:extLst>
      <p:ext uri="{BB962C8B-B14F-4D97-AF65-F5344CB8AC3E}">
        <p14:creationId xmlns:p14="http://schemas.microsoft.com/office/powerpoint/2010/main" val="539950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54</a:t>
            </a:fld>
            <a:endParaRPr lang="en-US"/>
          </a:p>
        </p:txBody>
      </p:sp>
    </p:spTree>
    <p:extLst>
      <p:ext uri="{BB962C8B-B14F-4D97-AF65-F5344CB8AC3E}">
        <p14:creationId xmlns:p14="http://schemas.microsoft.com/office/powerpoint/2010/main" val="17493655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55</a:t>
            </a:fld>
            <a:endParaRPr lang="en-US"/>
          </a:p>
        </p:txBody>
      </p:sp>
    </p:spTree>
    <p:extLst>
      <p:ext uri="{BB962C8B-B14F-4D97-AF65-F5344CB8AC3E}">
        <p14:creationId xmlns:p14="http://schemas.microsoft.com/office/powerpoint/2010/main" val="20998392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56</a:t>
            </a:fld>
            <a:endParaRPr lang="en-US"/>
          </a:p>
        </p:txBody>
      </p:sp>
    </p:spTree>
    <p:extLst>
      <p:ext uri="{BB962C8B-B14F-4D97-AF65-F5344CB8AC3E}">
        <p14:creationId xmlns:p14="http://schemas.microsoft.com/office/powerpoint/2010/main" val="10144942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57</a:t>
            </a:fld>
            <a:endParaRPr lang="en-US"/>
          </a:p>
        </p:txBody>
      </p:sp>
    </p:spTree>
    <p:extLst>
      <p:ext uri="{BB962C8B-B14F-4D97-AF65-F5344CB8AC3E}">
        <p14:creationId xmlns:p14="http://schemas.microsoft.com/office/powerpoint/2010/main" val="40250539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58</a:t>
            </a:fld>
            <a:endParaRPr lang="en-US"/>
          </a:p>
        </p:txBody>
      </p:sp>
    </p:spTree>
    <p:extLst>
      <p:ext uri="{BB962C8B-B14F-4D97-AF65-F5344CB8AC3E}">
        <p14:creationId xmlns:p14="http://schemas.microsoft.com/office/powerpoint/2010/main" val="31687785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59</a:t>
            </a:fld>
            <a:endParaRPr lang="en-US"/>
          </a:p>
        </p:txBody>
      </p:sp>
    </p:spTree>
    <p:extLst>
      <p:ext uri="{BB962C8B-B14F-4D97-AF65-F5344CB8AC3E}">
        <p14:creationId xmlns:p14="http://schemas.microsoft.com/office/powerpoint/2010/main" val="2381905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a:t>
            </a:fld>
            <a:endParaRPr lang="en-US"/>
          </a:p>
        </p:txBody>
      </p:sp>
    </p:spTree>
    <p:extLst>
      <p:ext uri="{BB962C8B-B14F-4D97-AF65-F5344CB8AC3E}">
        <p14:creationId xmlns:p14="http://schemas.microsoft.com/office/powerpoint/2010/main" val="9815666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60</a:t>
            </a:fld>
            <a:endParaRPr lang="en-US"/>
          </a:p>
        </p:txBody>
      </p:sp>
    </p:spTree>
    <p:extLst>
      <p:ext uri="{BB962C8B-B14F-4D97-AF65-F5344CB8AC3E}">
        <p14:creationId xmlns:p14="http://schemas.microsoft.com/office/powerpoint/2010/main" val="29824865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61</a:t>
            </a:fld>
            <a:endParaRPr lang="en-US"/>
          </a:p>
        </p:txBody>
      </p:sp>
    </p:spTree>
    <p:extLst>
      <p:ext uri="{BB962C8B-B14F-4D97-AF65-F5344CB8AC3E}">
        <p14:creationId xmlns:p14="http://schemas.microsoft.com/office/powerpoint/2010/main" val="29351656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62</a:t>
            </a:fld>
            <a:endParaRPr lang="en-US"/>
          </a:p>
        </p:txBody>
      </p:sp>
    </p:spTree>
    <p:extLst>
      <p:ext uri="{BB962C8B-B14F-4D97-AF65-F5344CB8AC3E}">
        <p14:creationId xmlns:p14="http://schemas.microsoft.com/office/powerpoint/2010/main" val="35087024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63</a:t>
            </a:fld>
            <a:endParaRPr lang="en-US"/>
          </a:p>
        </p:txBody>
      </p:sp>
    </p:spTree>
    <p:extLst>
      <p:ext uri="{BB962C8B-B14F-4D97-AF65-F5344CB8AC3E}">
        <p14:creationId xmlns:p14="http://schemas.microsoft.com/office/powerpoint/2010/main" val="4231599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7</a:t>
            </a:fld>
            <a:endParaRPr lang="en-US"/>
          </a:p>
        </p:txBody>
      </p:sp>
    </p:spTree>
    <p:extLst>
      <p:ext uri="{BB962C8B-B14F-4D97-AF65-F5344CB8AC3E}">
        <p14:creationId xmlns:p14="http://schemas.microsoft.com/office/powerpoint/2010/main" val="4294153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8</a:t>
            </a:fld>
            <a:endParaRPr lang="en-US"/>
          </a:p>
        </p:txBody>
      </p:sp>
    </p:spTree>
    <p:extLst>
      <p:ext uri="{BB962C8B-B14F-4D97-AF65-F5344CB8AC3E}">
        <p14:creationId xmlns:p14="http://schemas.microsoft.com/office/powerpoint/2010/main" val="335645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9</a:t>
            </a:fld>
            <a:endParaRPr lang="en-US"/>
          </a:p>
        </p:txBody>
      </p:sp>
    </p:spTree>
    <p:extLst>
      <p:ext uri="{BB962C8B-B14F-4D97-AF65-F5344CB8AC3E}">
        <p14:creationId xmlns:p14="http://schemas.microsoft.com/office/powerpoint/2010/main" val="193496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550909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865259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78669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3712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8C2A56-FA83-43D9-95F5-01F0A469A5AB}" type="datetimeFigureOut">
              <a:rPr lang="en-US" smtClean="0"/>
              <a:t>12/23/2016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13863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8C2A56-FA83-43D9-95F5-01F0A469A5AB}" type="datetimeFigureOut">
              <a:rPr lang="en-US" smtClean="0"/>
              <a:t>12/23/2016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5588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8C2A56-FA83-43D9-95F5-01F0A469A5AB}" type="datetimeFigureOut">
              <a:rPr lang="en-US" smtClean="0"/>
              <a:t>12/23/2016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31578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8C2A56-FA83-43D9-95F5-01F0A469A5AB}" type="datetimeFigureOut">
              <a:rPr lang="en-US" smtClean="0"/>
              <a:t>12/23/2016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03272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C2A56-FA83-43D9-95F5-01F0A469A5AB}" type="datetimeFigureOut">
              <a:rPr lang="en-US" smtClean="0"/>
              <a:t>12/23/2016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4031796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4089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23829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C2A56-FA83-43D9-95F5-01F0A469A5AB}" type="datetimeFigureOut">
              <a:rPr lang="en-US" smtClean="0"/>
              <a:t>12/23/2016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9461F-4FD6-43A1-A999-A356ED158FDB}" type="slidenum">
              <a:rPr lang="en-US" smtClean="0"/>
              <a:t>‹#›</a:t>
            </a:fld>
            <a:endParaRPr lang="en-US"/>
          </a:p>
        </p:txBody>
      </p:sp>
    </p:spTree>
    <p:extLst>
      <p:ext uri="{BB962C8B-B14F-4D97-AF65-F5344CB8AC3E}">
        <p14:creationId xmlns:p14="http://schemas.microsoft.com/office/powerpoint/2010/main" val="3121567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xml"/><Relationship Id="rId7" Type="http://schemas.openxmlformats.org/officeDocument/2006/relationships/slide" Target="slide10.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slide" Target="slide4.xml"/><Relationship Id="rId4" Type="http://schemas.openxmlformats.org/officeDocument/2006/relationships/image" Target="../media/image1.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5.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notesSlide" Target="../notesSlides/notesSlide16.xml"/><Relationship Id="rId7" Type="http://schemas.openxmlformats.org/officeDocument/2006/relationships/image" Target="../media/image25.jpg"/><Relationship Id="rId12" Type="http://schemas.openxmlformats.org/officeDocument/2006/relationships/image" Target="../media/image30.jpeg"/><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13.png"/><Relationship Id="rId11" Type="http://schemas.openxmlformats.org/officeDocument/2006/relationships/image" Target="../media/image29.png"/><Relationship Id="rId5" Type="http://schemas.openxmlformats.org/officeDocument/2006/relationships/image" Target="../media/image12.png"/><Relationship Id="rId10" Type="http://schemas.openxmlformats.org/officeDocument/2006/relationships/image" Target="../media/image28.png"/><Relationship Id="rId4" Type="http://schemas.openxmlformats.org/officeDocument/2006/relationships/image" Target="../media/image11.png"/><Relationship Id="rId9" Type="http://schemas.openxmlformats.org/officeDocument/2006/relationships/image" Target="../media/image27.jpg"/><Relationship Id="rId14" Type="http://schemas.openxmlformats.org/officeDocument/2006/relationships/image" Target="../media/image32.gi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notesSlide" Target="../notesSlides/notesSlide19.xml"/><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3.png"/><Relationship Id="rId11" Type="http://schemas.openxmlformats.org/officeDocument/2006/relationships/image" Target="../media/image39.png"/><Relationship Id="rId5" Type="http://schemas.openxmlformats.org/officeDocument/2006/relationships/image" Target="../media/image12.png"/><Relationship Id="rId10"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37.jpeg"/><Relationship Id="rId1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jpg"/><Relationship Id="rId3" Type="http://schemas.openxmlformats.org/officeDocument/2006/relationships/notesSlide" Target="../notesSlides/notesSlide2.xml"/><Relationship Id="rId7" Type="http://schemas.openxmlformats.org/officeDocument/2006/relationships/image" Target="../media/image3.png"/><Relationship Id="rId12"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slide" Target="slide10.xml"/><Relationship Id="rId11" Type="http://schemas.openxmlformats.org/officeDocument/2006/relationships/image" Target="../media/image7.jpg"/><Relationship Id="rId5" Type="http://schemas.openxmlformats.org/officeDocument/2006/relationships/image" Target="../media/image2.png"/><Relationship Id="rId10" Type="http://schemas.openxmlformats.org/officeDocument/2006/relationships/image" Target="../media/image6.jpg"/><Relationship Id="rId4" Type="http://schemas.openxmlformats.org/officeDocument/2006/relationships/slide" Target="slide4.xml"/><Relationship Id="rId9" Type="http://schemas.openxmlformats.org/officeDocument/2006/relationships/image" Target="../media/image5.jpg"/><Relationship Id="rId1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notesSlide" Target="../notesSlides/notesSlide21.xml"/><Relationship Id="rId7" Type="http://schemas.openxmlformats.org/officeDocument/2006/relationships/image" Target="../media/image43.jp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45.pn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7.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27.xml"/><Relationship Id="rId7" Type="http://schemas.openxmlformats.org/officeDocument/2006/relationships/image" Target="../media/image27.jp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50.png"/><Relationship Id="rId4" Type="http://schemas.openxmlformats.org/officeDocument/2006/relationships/image" Target="../media/image11.png"/><Relationship Id="rId9" Type="http://schemas.openxmlformats.org/officeDocument/2006/relationships/image" Target="../media/image49.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0.jpg"/><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29.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56.png"/><Relationship Id="rId11" Type="http://schemas.openxmlformats.org/officeDocument/2006/relationships/image" Target="../media/image53.png"/><Relationship Id="rId5" Type="http://schemas.openxmlformats.org/officeDocument/2006/relationships/image" Target="../media/image55.png"/><Relationship Id="rId10" Type="http://schemas.openxmlformats.org/officeDocument/2006/relationships/image" Target="../media/image52.png"/><Relationship Id="rId4" Type="http://schemas.openxmlformats.org/officeDocument/2006/relationships/image" Target="../media/image54.png"/><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slide" Target="slide10.xml"/><Relationship Id="rId5" Type="http://schemas.openxmlformats.org/officeDocument/2006/relationships/image" Target="../media/image2.png"/><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64.png"/><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36.xml"/><Relationship Id="rId7" Type="http://schemas.openxmlformats.org/officeDocument/2006/relationships/image" Target="../media/image65.png"/><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0.png"/><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41.xml"/><Relationship Id="rId7" Type="http://schemas.openxmlformats.org/officeDocument/2006/relationships/diagramData" Target="../diagrams/data1.xml"/><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image" Target="../media/image69.jpeg"/><Relationship Id="rId11" Type="http://schemas.microsoft.com/office/2007/relationships/diagramDrawing" Target="../diagrams/drawing1.xml"/><Relationship Id="rId5" Type="http://schemas.openxmlformats.org/officeDocument/2006/relationships/image" Target="../media/image52.png"/><Relationship Id="rId10" Type="http://schemas.openxmlformats.org/officeDocument/2006/relationships/diagramColors" Target="../diagrams/colors1.xml"/><Relationship Id="rId4" Type="http://schemas.openxmlformats.org/officeDocument/2006/relationships/image" Target="../media/image51.png"/><Relationship Id="rId9"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1.png"/><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notesSlide" Target="../notesSlides/notesSlide43.xml"/><Relationship Id="rId7" Type="http://schemas.openxmlformats.org/officeDocument/2006/relationships/diagramData" Target="../diagrams/data2.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69.jpeg"/><Relationship Id="rId11" Type="http://schemas.microsoft.com/office/2007/relationships/diagramDrawing" Target="../diagrams/drawing2.xml"/><Relationship Id="rId5" Type="http://schemas.openxmlformats.org/officeDocument/2006/relationships/image" Target="../media/image52.png"/><Relationship Id="rId10" Type="http://schemas.openxmlformats.org/officeDocument/2006/relationships/diagramColors" Target="../diagrams/colors2.xml"/><Relationship Id="rId4" Type="http://schemas.openxmlformats.org/officeDocument/2006/relationships/image" Target="../media/image51.png"/><Relationship Id="rId9"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notesSlide" Target="../notesSlides/notesSlide44.xml"/><Relationship Id="rId7" Type="http://schemas.openxmlformats.org/officeDocument/2006/relationships/diagramData" Target="../diagrams/data3.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image" Target="../media/image69.jpeg"/><Relationship Id="rId11" Type="http://schemas.microsoft.com/office/2007/relationships/diagramDrawing" Target="../diagrams/drawing3.xml"/><Relationship Id="rId5" Type="http://schemas.openxmlformats.org/officeDocument/2006/relationships/image" Target="../media/image52.png"/><Relationship Id="rId10" Type="http://schemas.openxmlformats.org/officeDocument/2006/relationships/diagramColors" Target="../diagrams/colors3.xml"/><Relationship Id="rId4" Type="http://schemas.openxmlformats.org/officeDocument/2006/relationships/image" Target="../media/image51.png"/><Relationship Id="rId9"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notesSlide" Target="../notesSlides/notesSlide45.xml"/><Relationship Id="rId7" Type="http://schemas.openxmlformats.org/officeDocument/2006/relationships/diagramData" Target="../diagrams/data4.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69.jpeg"/><Relationship Id="rId11" Type="http://schemas.microsoft.com/office/2007/relationships/diagramDrawing" Target="../diagrams/drawing4.xml"/><Relationship Id="rId5" Type="http://schemas.openxmlformats.org/officeDocument/2006/relationships/image" Target="../media/image52.png"/><Relationship Id="rId10" Type="http://schemas.openxmlformats.org/officeDocument/2006/relationships/diagramColors" Target="../diagrams/colors4.xml"/><Relationship Id="rId4" Type="http://schemas.openxmlformats.org/officeDocument/2006/relationships/image" Target="../media/image51.png"/><Relationship Id="rId9"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notesSlide" Target="../notesSlides/notesSlide46.xml"/><Relationship Id="rId7" Type="http://schemas.openxmlformats.org/officeDocument/2006/relationships/diagramData" Target="../diagrams/data5.xml"/><Relationship Id="rId12" Type="http://schemas.openxmlformats.org/officeDocument/2006/relationships/image" Target="../media/image72.png"/><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image" Target="../media/image69.jpeg"/><Relationship Id="rId11" Type="http://schemas.microsoft.com/office/2007/relationships/diagramDrawing" Target="../diagrams/drawing5.xml"/><Relationship Id="rId5" Type="http://schemas.openxmlformats.org/officeDocument/2006/relationships/image" Target="../media/image52.png"/><Relationship Id="rId10" Type="http://schemas.openxmlformats.org/officeDocument/2006/relationships/diagramColors" Target="../diagrams/colors5.xml"/><Relationship Id="rId4" Type="http://schemas.openxmlformats.org/officeDocument/2006/relationships/image" Target="../media/image51.png"/><Relationship Id="rId9"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notesSlide" Target="../notesSlides/notesSlide47.xml"/><Relationship Id="rId7" Type="http://schemas.openxmlformats.org/officeDocument/2006/relationships/diagramData" Target="../diagrams/data6.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69.jpeg"/><Relationship Id="rId11" Type="http://schemas.microsoft.com/office/2007/relationships/diagramDrawing" Target="../diagrams/drawing6.xml"/><Relationship Id="rId5" Type="http://schemas.openxmlformats.org/officeDocument/2006/relationships/image" Target="../media/image52.png"/><Relationship Id="rId10" Type="http://schemas.openxmlformats.org/officeDocument/2006/relationships/diagramColors" Target="../diagrams/colors6.xml"/><Relationship Id="rId4" Type="http://schemas.openxmlformats.org/officeDocument/2006/relationships/image" Target="../media/image51.png"/><Relationship Id="rId9"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49.xml"/><Relationship Id="rId7" Type="http://schemas.openxmlformats.org/officeDocument/2006/relationships/diagramData" Target="../diagrams/data7.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69.jpeg"/><Relationship Id="rId11" Type="http://schemas.microsoft.com/office/2007/relationships/diagramDrawing" Target="../diagrams/drawing7.xml"/><Relationship Id="rId5" Type="http://schemas.openxmlformats.org/officeDocument/2006/relationships/image" Target="../media/image52.png"/><Relationship Id="rId10" Type="http://schemas.openxmlformats.org/officeDocument/2006/relationships/diagramColors" Target="../diagrams/colors7.xml"/><Relationship Id="rId4" Type="http://schemas.openxmlformats.org/officeDocument/2006/relationships/image" Target="../media/image51.png"/><Relationship Id="rId9"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74.png"/><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notesSlide" Target="../notesSlides/notesSlide51.xml"/><Relationship Id="rId7" Type="http://schemas.openxmlformats.org/officeDocument/2006/relationships/diagramData" Target="../diagrams/data8.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image" Target="../media/image69.jpeg"/><Relationship Id="rId11" Type="http://schemas.microsoft.com/office/2007/relationships/diagramDrawing" Target="../diagrams/drawing8.xml"/><Relationship Id="rId5" Type="http://schemas.openxmlformats.org/officeDocument/2006/relationships/image" Target="../media/image52.png"/><Relationship Id="rId10" Type="http://schemas.openxmlformats.org/officeDocument/2006/relationships/diagramColors" Target="../diagrams/colors8.xml"/><Relationship Id="rId4" Type="http://schemas.openxmlformats.org/officeDocument/2006/relationships/image" Target="../media/image51.png"/><Relationship Id="rId9" Type="http://schemas.openxmlformats.org/officeDocument/2006/relationships/diagramQuickStyle" Target="../diagrams/quickStyle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notesSlide" Target="../notesSlides/notesSlide53.xml"/><Relationship Id="rId7" Type="http://schemas.openxmlformats.org/officeDocument/2006/relationships/diagramData" Target="../diagrams/data9.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image" Target="../media/image69.jpeg"/><Relationship Id="rId11" Type="http://schemas.microsoft.com/office/2007/relationships/diagramDrawing" Target="../diagrams/drawing9.xml"/><Relationship Id="rId5" Type="http://schemas.openxmlformats.org/officeDocument/2006/relationships/image" Target="../media/image52.png"/><Relationship Id="rId10" Type="http://schemas.openxmlformats.org/officeDocument/2006/relationships/diagramColors" Target="../diagrams/colors9.xml"/><Relationship Id="rId4" Type="http://schemas.openxmlformats.org/officeDocument/2006/relationships/image" Target="../media/image51.png"/><Relationship Id="rId9" Type="http://schemas.openxmlformats.org/officeDocument/2006/relationships/diagramQuickStyle" Target="../diagrams/quickStyle9.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notesSlide" Target="../notesSlides/notesSlide55.xml"/><Relationship Id="rId7" Type="http://schemas.openxmlformats.org/officeDocument/2006/relationships/diagramData" Target="../diagrams/data10.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image" Target="../media/image69.jpeg"/><Relationship Id="rId11" Type="http://schemas.microsoft.com/office/2007/relationships/diagramDrawing" Target="../diagrams/drawing10.xml"/><Relationship Id="rId5" Type="http://schemas.openxmlformats.org/officeDocument/2006/relationships/image" Target="../media/image52.png"/><Relationship Id="rId10" Type="http://schemas.openxmlformats.org/officeDocument/2006/relationships/diagramColors" Target="../diagrams/colors10.xml"/><Relationship Id="rId4" Type="http://schemas.openxmlformats.org/officeDocument/2006/relationships/image" Target="../media/image51.png"/><Relationship Id="rId9" Type="http://schemas.openxmlformats.org/officeDocument/2006/relationships/diagramQuickStyle" Target="../diagrams/quickStyle10.xml"/></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notesSlide" Target="../notesSlides/notesSlide56.xml"/><Relationship Id="rId7" Type="http://schemas.openxmlformats.org/officeDocument/2006/relationships/diagramData" Target="../diagrams/data11.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image" Target="../media/image69.jpeg"/><Relationship Id="rId11" Type="http://schemas.microsoft.com/office/2007/relationships/diagramDrawing" Target="../diagrams/drawing11.xml"/><Relationship Id="rId5" Type="http://schemas.openxmlformats.org/officeDocument/2006/relationships/image" Target="../media/image52.png"/><Relationship Id="rId10" Type="http://schemas.openxmlformats.org/officeDocument/2006/relationships/diagramColors" Target="../diagrams/colors11.xml"/><Relationship Id="rId4" Type="http://schemas.openxmlformats.org/officeDocument/2006/relationships/image" Target="../media/image51.png"/><Relationship Id="rId9" Type="http://schemas.openxmlformats.org/officeDocument/2006/relationships/diagramQuickStyle" Target="../diagrams/quickStyle1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hyperlink" Target="https://github.com/sangnvus/201609JS01.git" TargetMode="External"/><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hyperlink" Target="https://www.childrenofvietnam.org/" TargetMode="Externa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image" Target="../media/image82.png"/><Relationship Id="rId5" Type="http://schemas.openxmlformats.org/officeDocument/2006/relationships/image" Target="../media/image53.png"/><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hyperlink" Target="http://lovingkindnessvietnam.org/" TargetMode="Externa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9" name="Freeform 18"/>
          <p:cNvSpPr/>
          <p:nvPr/>
        </p:nvSpPr>
        <p:spPr>
          <a:xfrm>
            <a:off x="-8965" y="6724"/>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28649" y="2290351"/>
            <a:ext cx="4867022" cy="584775"/>
          </a:xfrm>
          <a:prstGeom prst="rect">
            <a:avLst/>
          </a:prstGeom>
          <a:noFill/>
        </p:spPr>
        <p:txBody>
          <a:bodyPr wrap="square" rtlCol="0">
            <a:spAutoFit/>
          </a:bodyPr>
          <a:lstStyle/>
          <a:p>
            <a:r>
              <a:rPr lang="en-US" sz="3200" dirty="0" err="1"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r>
              <a:rPr lang="en-US" sz="32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Capstone Project</a:t>
            </a:r>
            <a:endParaRPr lang="en-US" sz="32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0" name="TextBox 29"/>
          <p:cNvSpPr txBox="1"/>
          <p:nvPr/>
        </p:nvSpPr>
        <p:spPr>
          <a:xfrm>
            <a:off x="481165" y="4016239"/>
            <a:ext cx="5467350" cy="923330"/>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We make a living by what we get, </a:t>
            </a:r>
            <a:b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But we make a life by what we give.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-Winston Churchill-</a:t>
            </a:r>
          </a:p>
        </p:txBody>
      </p:sp>
      <p:sp>
        <p:nvSpPr>
          <p:cNvPr id="32" name="TextBox 31"/>
          <p:cNvSpPr txBox="1"/>
          <p:nvPr/>
        </p:nvSpPr>
        <p:spPr>
          <a:xfrm>
            <a:off x="2775215" y="994649"/>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5" name="TextBox 3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6" name="TextBox 35"/>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5433" t="48367" r="6646" b="5294"/>
          <a:stretch/>
        </p:blipFill>
        <p:spPr>
          <a:xfrm>
            <a:off x="6095999" y="2465398"/>
            <a:ext cx="5884757" cy="3101683"/>
          </a:xfrm>
          <a:prstGeom prst="rect">
            <a:avLst/>
          </a:prstGeom>
        </p:spPr>
      </p:pic>
      <p:pic>
        <p:nvPicPr>
          <p:cNvPr id="14" name="Picture 13">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5" name="Picture 14">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142810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Effect transition="in" filter="fade">
                                      <p:cBhvr>
                                        <p:cTn id="9" dur="1000"/>
                                        <p:tgtEl>
                                          <p:spTgt spid="29"/>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30"/>
                                        </p:tgtEl>
                                        <p:attrNameLst>
                                          <p:attrName>style.visibility</p:attrName>
                                        </p:attrNameLst>
                                      </p:cBhvr>
                                      <p:to>
                                        <p:strVal val="visible"/>
                                      </p:to>
                                    </p:set>
                                    <p:anim calcmode="lin" valueType="num">
                                      <p:cBhvr>
                                        <p:cTn id="12" dur="1000" fill="hold"/>
                                        <p:tgtEl>
                                          <p:spTgt spid="30"/>
                                        </p:tgtEl>
                                        <p:attrNameLst>
                                          <p:attrName>ppt_w</p:attrName>
                                        </p:attrNameLst>
                                      </p:cBhvr>
                                      <p:tavLst>
                                        <p:tav tm="0">
                                          <p:val>
                                            <p:fltVal val="0"/>
                                          </p:val>
                                        </p:tav>
                                        <p:tav tm="100000">
                                          <p:val>
                                            <p:strVal val="#ppt_w"/>
                                          </p:val>
                                        </p:tav>
                                      </p:tavLst>
                                    </p:anim>
                                    <p:anim calcmode="lin" valueType="num">
                                      <p:cBhvr>
                                        <p:cTn id="13" dur="1000" fill="hold"/>
                                        <p:tgtEl>
                                          <p:spTgt spid="30"/>
                                        </p:tgtEl>
                                        <p:attrNameLst>
                                          <p:attrName>ppt_h</p:attrName>
                                        </p:attrNameLst>
                                      </p:cBhvr>
                                      <p:tavLst>
                                        <p:tav tm="0">
                                          <p:val>
                                            <p:fltVal val="0"/>
                                          </p:val>
                                        </p:tav>
                                        <p:tav tm="100000">
                                          <p:val>
                                            <p:strVal val="#ppt_h"/>
                                          </p:val>
                                        </p:tav>
                                      </p:tavLst>
                                    </p:anim>
                                    <p:animEffect transition="in" filter="fade">
                                      <p:cBhvr>
                                        <p:cTn id="14" dur="1000"/>
                                        <p:tgtEl>
                                          <p:spTgt spid="30"/>
                                        </p:tgtEl>
                                      </p:cBhvr>
                                    </p:animEffect>
                                  </p:childTnLst>
                                </p:cTn>
                              </p:par>
                              <p:par>
                                <p:cTn id="15" presetID="14" presetClass="entr" presetSubtype="1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Management -</a:t>
            </a:r>
            <a:r>
              <a:rPr lang="ja-JP" alt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プロジェクト管理</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8" name="Hexagon 17"/>
          <p:cNvSpPr/>
          <p:nvPr/>
        </p:nvSpPr>
        <p:spPr>
          <a:xfrm>
            <a:off x="5371123" y="2114807"/>
            <a:ext cx="2786360" cy="2310575"/>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129432"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Do Van Tuan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896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grpId="0"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2000"/>
                                        <p:tgtEl>
                                          <p:spTgt spid="18"/>
                                        </p:tgtEl>
                                      </p:cBhvr>
                                    </p:animEffect>
                                  </p:childTnLst>
                                </p:cTn>
                              </p:par>
                              <p:par>
                                <p:cTn id="11" presetID="42" presetClass="entr" presetSubtype="0" fill="hold" grpId="0" nodeType="withEffect">
                                  <p:stCondLst>
                                    <p:cond delay="1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250"/>
                                        <p:tgtEl>
                                          <p:spTgt spid="23"/>
                                        </p:tgtEl>
                                      </p:cBhvr>
                                    </p:animEffect>
                                    <p:anim calcmode="lin" valueType="num">
                                      <p:cBhvr>
                                        <p:cTn id="14" dur="1250" fill="hold"/>
                                        <p:tgtEl>
                                          <p:spTgt spid="23"/>
                                        </p:tgtEl>
                                        <p:attrNameLst>
                                          <p:attrName>ppt_x</p:attrName>
                                        </p:attrNameLst>
                                      </p:cBhvr>
                                      <p:tavLst>
                                        <p:tav tm="0">
                                          <p:val>
                                            <p:strVal val="#ppt_x"/>
                                          </p:val>
                                        </p:tav>
                                        <p:tav tm="100000">
                                          <p:val>
                                            <p:strVal val="#ppt_x"/>
                                          </p:val>
                                        </p:tav>
                                      </p:tavLst>
                                    </p:anim>
                                    <p:anim calcmode="lin" valueType="num">
                                      <p:cBhvr>
                                        <p:cTn id="15" dur="12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71428" y="326182"/>
            <a:ext cx="8910971"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12684" y="1208169"/>
            <a:ext cx="7543800" cy="4267200"/>
          </a:xfrm>
          <a:prstGeom prst="rect">
            <a:avLst/>
          </a:prstGeom>
          <a:noFill/>
          <a:extLst/>
        </p:spPr>
      </p:pic>
      <p:sp>
        <p:nvSpPr>
          <p:cNvPr id="23" name="TextBox 22"/>
          <p:cNvSpPr txBox="1"/>
          <p:nvPr/>
        </p:nvSpPr>
        <p:spPr>
          <a:xfrm>
            <a:off x="3839423" y="5657201"/>
            <a:ext cx="7086600" cy="369332"/>
          </a:xfrm>
          <a:prstGeom prst="rect">
            <a:avLst/>
          </a:prstGeom>
          <a:noFill/>
        </p:spPr>
        <p:txBody>
          <a:bodyPr wrap="square" rtlCol="0">
            <a:spAutoFit/>
          </a:bodyPr>
          <a:lstStyle/>
          <a:p>
            <a:pPr algn="ctr"/>
            <a:r>
              <a:rPr lang="en-US" b="1" dirty="0" smtClean="0">
                <a:solidFill>
                  <a:srgbClr val="002060"/>
                </a:solidFill>
                <a:latin typeface="Century" panose="02040604050505020304" pitchFamily="18" charset="0"/>
              </a:rPr>
              <a:t>           FPT </a:t>
            </a:r>
            <a:r>
              <a:rPr lang="en-US" b="1" dirty="0">
                <a:solidFill>
                  <a:srgbClr val="002060"/>
                </a:solidFill>
                <a:latin typeface="Century" panose="02040604050505020304" pitchFamily="18" charset="0"/>
              </a:rPr>
              <a:t>Software process model</a:t>
            </a:r>
          </a:p>
        </p:txBody>
      </p:sp>
    </p:spTree>
    <p:custDataLst>
      <p:tags r:id="rId1"/>
    </p:custDataLst>
    <p:extLst>
      <p:ext uri="{BB962C8B-B14F-4D97-AF65-F5344CB8AC3E}">
        <p14:creationId xmlns:p14="http://schemas.microsoft.com/office/powerpoint/2010/main" val="51009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1750"/>
                                        <p:tgtEl>
                                          <p:spTgt spid="18"/>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30003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34945" y="295568"/>
            <a:ext cx="876405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4"/>
          <p:cNvGraphicFramePr>
            <a:graphicFrameLocks/>
          </p:cNvGraphicFramePr>
          <p:nvPr>
            <p:extLst>
              <p:ext uri="{D42A27DB-BD31-4B8C-83A1-F6EECF244321}">
                <p14:modId xmlns:p14="http://schemas.microsoft.com/office/powerpoint/2010/main" val="92243690"/>
              </p:ext>
            </p:extLst>
          </p:nvPr>
        </p:nvGraphicFramePr>
        <p:xfrm>
          <a:off x="3040856" y="909997"/>
          <a:ext cx="8060532" cy="5751408"/>
        </p:xfrm>
        <a:graphic>
          <a:graphicData uri="http://schemas.openxmlformats.org/drawingml/2006/table">
            <a:tbl>
              <a:tblPr firstRow="1" bandRow="1">
                <a:tableStyleId>{69CF1AB2-1976-4502-BF36-3FF5EA218861}</a:tableStyleId>
              </a:tblPr>
              <a:tblGrid>
                <a:gridCol w="1773301"/>
                <a:gridCol w="6287231"/>
              </a:tblGrid>
              <a:tr h="1858375">
                <a:tc>
                  <a:txBody>
                    <a:bodyPr/>
                    <a:lstStyle/>
                    <a:p>
                      <a:r>
                        <a:rPr lang="en-US" sz="2000" b="1" dirty="0" smtClean="0">
                          <a:solidFill>
                            <a:srgbClr val="002060"/>
                          </a:solidFill>
                          <a:latin typeface="Century" panose="02040604050505020304" pitchFamily="18" charset="0"/>
                          <a:cs typeface="Times New Roman" panose="02020603050405020304" pitchFamily="18" charset="0"/>
                        </a:rPr>
                        <a:t>Initiation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kern="1200" dirty="0" smtClean="0">
                          <a:solidFill>
                            <a:srgbClr val="002060"/>
                          </a:solidFill>
                          <a:effectLst/>
                          <a:latin typeface="Century" panose="020406040505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Determine</a:t>
                      </a:r>
                      <a:r>
                        <a:rPr lang="en-US" sz="1800" b="0" baseline="0" dirty="0" smtClean="0">
                          <a:solidFill>
                            <a:srgbClr val="002060"/>
                          </a:solidFill>
                          <a:latin typeface="Century" panose="020406040505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Report #1 (Project Introduction, Project Plan, SRS)</a:t>
                      </a:r>
                      <a:endParaRPr lang="en-US" sz="1800" b="0"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563394">
                <a:tc>
                  <a:txBody>
                    <a:bodyPr/>
                    <a:lstStyle/>
                    <a:p>
                      <a:r>
                        <a:rPr lang="en-US" sz="2000" b="1" dirty="0" smtClean="0">
                          <a:solidFill>
                            <a:srgbClr val="002060"/>
                          </a:solidFill>
                          <a:latin typeface="Century" panose="02040604050505020304" pitchFamily="18" charset="0"/>
                          <a:cs typeface="Times New Roman" panose="02020603050405020304" pitchFamily="18" charset="0"/>
                        </a:rPr>
                        <a:t>Solution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SRS, </a:t>
                      </a:r>
                      <a:r>
                        <a:rPr lang="en-US" sz="1800" b="0" kern="1200" baseline="0" dirty="0" smtClean="0">
                          <a:solidFill>
                            <a:srgbClr val="002060"/>
                          </a:solidFill>
                          <a:latin typeface="Century" panose="02040604050505020304" pitchFamily="18" charset="0"/>
                          <a:ea typeface="+mn-ea"/>
                          <a:cs typeface="Times New Roman" panose="02020603050405020304" pitchFamily="18" charset="0"/>
                        </a:rPr>
                        <a:t>Arch</a:t>
                      </a:r>
                      <a:r>
                        <a:rPr lang="en-US" sz="1800" b="0" kern="1200" dirty="0" smtClean="0">
                          <a:solidFill>
                            <a:srgbClr val="002060"/>
                          </a:solidFill>
                          <a:latin typeface="Century" panose="020406040505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#2 (Architecture Design, Screen Design, Database Design, Class/Component Design), Report #3 (Test Plan, Test Cases)</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268414">
                <a:tc>
                  <a:txBody>
                    <a:bodyPr/>
                    <a:lstStyle/>
                    <a:p>
                      <a:r>
                        <a:rPr lang="en-US" sz="2000" b="1" dirty="0" smtClean="0">
                          <a:solidFill>
                            <a:srgbClr val="002060"/>
                          </a:solidFill>
                          <a:latin typeface="Century" panose="02040604050505020304" pitchFamily="18" charset="0"/>
                          <a:cs typeface="Times New Roman" panose="02020603050405020304" pitchFamily="18" charset="0"/>
                        </a:rPr>
                        <a:t>Construction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 Coding and Testing</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#4 (Source codes, UT Cases), Report #5 (Test Report, Quality Report)</a:t>
                      </a:r>
                      <a:endParaRPr lang="en-US" sz="1800" b="0" dirty="0" smtClean="0">
                        <a:solidFill>
                          <a:srgbClr val="002060"/>
                        </a:solidFill>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ü"/>
                      </a:pPr>
                      <a:endParaRPr lang="en-US" sz="20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06122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Century" panose="02040604050505020304" pitchFamily="18" charset="0"/>
                          <a:cs typeface="Times New Roman" panose="02020603050405020304" pitchFamily="18" charset="0"/>
                        </a:rPr>
                        <a:t>Termination</a:t>
                      </a:r>
                    </a:p>
                    <a:p>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software packages and Report #6 </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Project</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347800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74893" y="29401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64058" cy="523220"/>
          </a:xfrm>
          <a:prstGeom prst="rect">
            <a:avLst/>
          </a:prstGeom>
          <a:noFill/>
        </p:spPr>
        <p:txBody>
          <a:bodyPr wrap="square" rtlCol="0">
            <a:spAutoFit/>
          </a:bodyPr>
          <a:lstStyle/>
          <a:p>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2.2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Organization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プロジェクト組織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826131" y="2105808"/>
            <a:ext cx="8778128" cy="2888109"/>
            <a:chOff x="2826131" y="2105808"/>
            <a:chExt cx="8778128" cy="2888109"/>
          </a:xfrm>
        </p:grpSpPr>
        <p:sp>
          <p:nvSpPr>
            <p:cNvPr id="6" name="Freeform 5"/>
            <p:cNvSpPr/>
            <p:nvPr/>
          </p:nvSpPr>
          <p:spPr>
            <a:xfrm>
              <a:off x="10840013" y="4227376"/>
              <a:ext cx="91440" cy="246466"/>
            </a:xfrm>
            <a:custGeom>
              <a:avLst/>
              <a:gdLst/>
              <a:ahLst/>
              <a:cxnLst/>
              <a:rect l="0" t="0" r="0" b="0"/>
              <a:pathLst>
                <a:path>
                  <a:moveTo>
                    <a:pt x="45720" y="0"/>
                  </a:moveTo>
                  <a:lnTo>
                    <a:pt x="45720" y="143145"/>
                  </a:lnTo>
                  <a:lnTo>
                    <a:pt x="85152" y="143145"/>
                  </a:lnTo>
                  <a:lnTo>
                    <a:pt x="85152" y="246466"/>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7" name="Freeform 6"/>
            <p:cNvSpPr/>
            <p:nvPr/>
          </p:nvSpPr>
          <p:spPr>
            <a:xfrm>
              <a:off x="7560305" y="3494414"/>
              <a:ext cx="3325428" cy="290154"/>
            </a:xfrm>
            <a:custGeom>
              <a:avLst/>
              <a:gdLst/>
              <a:ahLst/>
              <a:cxnLst/>
              <a:rect l="0" t="0" r="0" b="0"/>
              <a:pathLst>
                <a:path>
                  <a:moveTo>
                    <a:pt x="0" y="0"/>
                  </a:moveTo>
                  <a:lnTo>
                    <a:pt x="0" y="186833"/>
                  </a:lnTo>
                  <a:lnTo>
                    <a:pt x="3325428" y="186833"/>
                  </a:lnTo>
                  <a:lnTo>
                    <a:pt x="3325428"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8" name="Freeform 7"/>
            <p:cNvSpPr/>
            <p:nvPr/>
          </p:nvSpPr>
          <p:spPr>
            <a:xfrm>
              <a:off x="9396160" y="4227376"/>
              <a:ext cx="91440" cy="255844"/>
            </a:xfrm>
            <a:custGeom>
              <a:avLst/>
              <a:gdLst/>
              <a:ahLst/>
              <a:cxnLst/>
              <a:rect l="0" t="0" r="0" b="0"/>
              <a:pathLst>
                <a:path>
                  <a:moveTo>
                    <a:pt x="45720" y="0"/>
                  </a:moveTo>
                  <a:lnTo>
                    <a:pt x="45720" y="255844"/>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9" name="Freeform 8"/>
            <p:cNvSpPr/>
            <p:nvPr/>
          </p:nvSpPr>
          <p:spPr>
            <a:xfrm>
              <a:off x="7560305" y="3494414"/>
              <a:ext cx="1881574" cy="290154"/>
            </a:xfrm>
            <a:custGeom>
              <a:avLst/>
              <a:gdLst/>
              <a:ahLst/>
              <a:cxnLst/>
              <a:rect l="0" t="0" r="0" b="0"/>
              <a:pathLst>
                <a:path>
                  <a:moveTo>
                    <a:pt x="0" y="0"/>
                  </a:moveTo>
                  <a:lnTo>
                    <a:pt x="0" y="186833"/>
                  </a:lnTo>
                  <a:lnTo>
                    <a:pt x="1881574" y="186833"/>
                  </a:lnTo>
                  <a:lnTo>
                    <a:pt x="1881574"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10" name="Freeform 9"/>
            <p:cNvSpPr/>
            <p:nvPr/>
          </p:nvSpPr>
          <p:spPr>
            <a:xfrm>
              <a:off x="5731909" y="4227376"/>
              <a:ext cx="2220732" cy="262390"/>
            </a:xfrm>
            <a:custGeom>
              <a:avLst/>
              <a:gdLst/>
              <a:ahLst/>
              <a:cxnLst/>
              <a:rect l="0" t="0" r="0" b="0"/>
              <a:pathLst>
                <a:path>
                  <a:moveTo>
                    <a:pt x="0" y="0"/>
                  </a:moveTo>
                  <a:lnTo>
                    <a:pt x="0" y="159069"/>
                  </a:lnTo>
                  <a:lnTo>
                    <a:pt x="2220732" y="159069"/>
                  </a:lnTo>
                  <a:lnTo>
                    <a:pt x="2220732" y="262390"/>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1" name="Freeform 10"/>
            <p:cNvSpPr/>
            <p:nvPr/>
          </p:nvSpPr>
          <p:spPr>
            <a:xfrm>
              <a:off x="5731909" y="4227376"/>
              <a:ext cx="766755" cy="274532"/>
            </a:xfrm>
            <a:custGeom>
              <a:avLst/>
              <a:gdLst/>
              <a:ahLst/>
              <a:cxnLst/>
              <a:rect l="0" t="0" r="0" b="0"/>
              <a:pathLst>
                <a:path>
                  <a:moveTo>
                    <a:pt x="0" y="0"/>
                  </a:moveTo>
                  <a:lnTo>
                    <a:pt x="0" y="171211"/>
                  </a:lnTo>
                  <a:lnTo>
                    <a:pt x="766755" y="171211"/>
                  </a:lnTo>
                  <a:lnTo>
                    <a:pt x="766755"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2" name="Freeform 11"/>
            <p:cNvSpPr/>
            <p:nvPr/>
          </p:nvSpPr>
          <p:spPr>
            <a:xfrm>
              <a:off x="5020248" y="4227376"/>
              <a:ext cx="711660" cy="274532"/>
            </a:xfrm>
            <a:custGeom>
              <a:avLst/>
              <a:gdLst/>
              <a:ahLst/>
              <a:cxnLst/>
              <a:rect l="0" t="0" r="0" b="0"/>
              <a:pathLst>
                <a:path>
                  <a:moveTo>
                    <a:pt x="711660" y="0"/>
                  </a:moveTo>
                  <a:lnTo>
                    <a:pt x="711660"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3" name="Freeform 12"/>
            <p:cNvSpPr/>
            <p:nvPr/>
          </p:nvSpPr>
          <p:spPr>
            <a:xfrm>
              <a:off x="3506161" y="4227376"/>
              <a:ext cx="2225748" cy="274532"/>
            </a:xfrm>
            <a:custGeom>
              <a:avLst/>
              <a:gdLst/>
              <a:ahLst/>
              <a:cxnLst/>
              <a:rect l="0" t="0" r="0" b="0"/>
              <a:pathLst>
                <a:path>
                  <a:moveTo>
                    <a:pt x="2225748" y="0"/>
                  </a:moveTo>
                  <a:lnTo>
                    <a:pt x="2225748"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4" name="Freeform 13"/>
            <p:cNvSpPr/>
            <p:nvPr/>
          </p:nvSpPr>
          <p:spPr>
            <a:xfrm>
              <a:off x="5731909" y="3494414"/>
              <a:ext cx="1828396" cy="290154"/>
            </a:xfrm>
            <a:custGeom>
              <a:avLst/>
              <a:gdLst/>
              <a:ahLst/>
              <a:cxnLst/>
              <a:rect l="0" t="0" r="0" b="0"/>
              <a:pathLst>
                <a:path>
                  <a:moveTo>
                    <a:pt x="1828396" y="0"/>
                  </a:moveTo>
                  <a:lnTo>
                    <a:pt x="1828396" y="186833"/>
                  </a:lnTo>
                  <a:lnTo>
                    <a:pt x="0" y="186833"/>
                  </a:lnTo>
                  <a:lnTo>
                    <a:pt x="0"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23" name="Freeform 22"/>
            <p:cNvSpPr/>
            <p:nvPr/>
          </p:nvSpPr>
          <p:spPr>
            <a:xfrm>
              <a:off x="6814657" y="2105808"/>
              <a:ext cx="1406404" cy="442807"/>
            </a:xfrm>
            <a:custGeom>
              <a:avLst/>
              <a:gdLst>
                <a:gd name="connsiteX0" fmla="*/ 0 w 1406404"/>
                <a:gd name="connsiteY0" fmla="*/ 0 h 442807"/>
                <a:gd name="connsiteX1" fmla="*/ 1406404 w 1406404"/>
                <a:gd name="connsiteY1" fmla="*/ 0 h 442807"/>
                <a:gd name="connsiteX2" fmla="*/ 1406404 w 1406404"/>
                <a:gd name="connsiteY2" fmla="*/ 442807 h 442807"/>
                <a:gd name="connsiteX3" fmla="*/ 0 w 1406404"/>
                <a:gd name="connsiteY3" fmla="*/ 442807 h 442807"/>
                <a:gd name="connsiteX4" fmla="*/ 0 w 140640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404" h="442807">
                  <a:moveTo>
                    <a:pt x="0" y="0"/>
                  </a:moveTo>
                  <a:lnTo>
                    <a:pt x="1406404" y="0"/>
                  </a:lnTo>
                  <a:lnTo>
                    <a:pt x="1406404" y="442807"/>
                  </a:lnTo>
                  <a:lnTo>
                    <a:pt x="0" y="442807"/>
                  </a:lnTo>
                  <a:lnTo>
                    <a:pt x="0" y="0"/>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Nguyễn Văn Sang</a:t>
              </a:r>
              <a:endParaRPr lang="en-US" sz="1300" kern="1200" dirty="0">
                <a:ln>
                  <a:noFill/>
                </a:ln>
                <a:latin typeface="Century" pitchFamily="18" charset="0"/>
                <a:cs typeface="Times New Roman" pitchFamily="18" charset="0"/>
              </a:endParaRPr>
            </a:p>
          </p:txBody>
        </p:sp>
        <p:sp>
          <p:nvSpPr>
            <p:cNvPr id="24" name="Freeform 23"/>
            <p:cNvSpPr/>
            <p:nvPr/>
          </p:nvSpPr>
          <p:spPr>
            <a:xfrm>
              <a:off x="7670243" y="248412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dirty="0" smtClean="0">
                  <a:ln>
                    <a:noFill/>
                  </a:ln>
                </a:rPr>
                <a:t>Instructor</a:t>
              </a:r>
              <a:endParaRPr lang="en-US" sz="1000" kern="1200" dirty="0">
                <a:ln>
                  <a:noFill/>
                </a:ln>
              </a:endParaRPr>
            </a:p>
          </p:txBody>
        </p:sp>
        <p:sp>
          <p:nvSpPr>
            <p:cNvPr id="25" name="Freeform 24"/>
            <p:cNvSpPr/>
            <p:nvPr/>
          </p:nvSpPr>
          <p:spPr>
            <a:xfrm>
              <a:off x="6854062" y="3051607"/>
              <a:ext cx="1412485" cy="442807"/>
            </a:xfrm>
            <a:custGeom>
              <a:avLst/>
              <a:gdLst>
                <a:gd name="connsiteX0" fmla="*/ 0 w 1412485"/>
                <a:gd name="connsiteY0" fmla="*/ 0 h 442807"/>
                <a:gd name="connsiteX1" fmla="*/ 1412485 w 1412485"/>
                <a:gd name="connsiteY1" fmla="*/ 0 h 442807"/>
                <a:gd name="connsiteX2" fmla="*/ 1412485 w 1412485"/>
                <a:gd name="connsiteY2" fmla="*/ 442807 h 442807"/>
                <a:gd name="connsiteX3" fmla="*/ 0 w 1412485"/>
                <a:gd name="connsiteY3" fmla="*/ 442807 h 442807"/>
                <a:gd name="connsiteX4" fmla="*/ 0 w 1412485"/>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5" h="442807">
                  <a:moveTo>
                    <a:pt x="0" y="0"/>
                  </a:moveTo>
                  <a:lnTo>
                    <a:pt x="1412485" y="0"/>
                  </a:lnTo>
                  <a:lnTo>
                    <a:pt x="1412485" y="442807"/>
                  </a:lnTo>
                  <a:lnTo>
                    <a:pt x="0" y="442807"/>
                  </a:lnTo>
                  <a:lnTo>
                    <a:pt x="0" y="0"/>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27" name="Freeform 26"/>
            <p:cNvSpPr/>
            <p:nvPr/>
          </p:nvSpPr>
          <p:spPr>
            <a:xfrm>
              <a:off x="7570311" y="3429930"/>
              <a:ext cx="915534" cy="138892"/>
            </a:xfrm>
            <a:custGeom>
              <a:avLst/>
              <a:gdLst>
                <a:gd name="connsiteX0" fmla="*/ 0 w 915534"/>
                <a:gd name="connsiteY0" fmla="*/ 0 h 138892"/>
                <a:gd name="connsiteX1" fmla="*/ 915534 w 915534"/>
                <a:gd name="connsiteY1" fmla="*/ 0 h 138892"/>
                <a:gd name="connsiteX2" fmla="*/ 915534 w 915534"/>
                <a:gd name="connsiteY2" fmla="*/ 138892 h 138892"/>
                <a:gd name="connsiteX3" fmla="*/ 0 w 915534"/>
                <a:gd name="connsiteY3" fmla="*/ 138892 h 138892"/>
                <a:gd name="connsiteX4" fmla="*/ 0 w 915534"/>
                <a:gd name="connsiteY4" fmla="*/ 0 h 138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34" h="138892">
                  <a:moveTo>
                    <a:pt x="0" y="0"/>
                  </a:moveTo>
                  <a:lnTo>
                    <a:pt x="915534" y="0"/>
                  </a:lnTo>
                  <a:lnTo>
                    <a:pt x="915534" y="138892"/>
                  </a:lnTo>
                  <a:lnTo>
                    <a:pt x="0" y="13889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Project Manager</a:t>
              </a:r>
              <a:endParaRPr lang="en-US" sz="1000" kern="1200" dirty="0">
                <a:ln>
                  <a:noFill/>
                </a:ln>
              </a:endParaRPr>
            </a:p>
          </p:txBody>
        </p:sp>
        <p:sp>
          <p:nvSpPr>
            <p:cNvPr id="28" name="Freeform 27"/>
            <p:cNvSpPr/>
            <p:nvPr/>
          </p:nvSpPr>
          <p:spPr>
            <a:xfrm>
              <a:off x="5136997" y="3784569"/>
              <a:ext cx="1189822" cy="442807"/>
            </a:xfrm>
            <a:custGeom>
              <a:avLst/>
              <a:gdLst>
                <a:gd name="connsiteX0" fmla="*/ 0 w 1189822"/>
                <a:gd name="connsiteY0" fmla="*/ 0 h 442807"/>
                <a:gd name="connsiteX1" fmla="*/ 1189822 w 1189822"/>
                <a:gd name="connsiteY1" fmla="*/ 0 h 442807"/>
                <a:gd name="connsiteX2" fmla="*/ 1189822 w 1189822"/>
                <a:gd name="connsiteY2" fmla="*/ 442807 h 442807"/>
                <a:gd name="connsiteX3" fmla="*/ 0 w 1189822"/>
                <a:gd name="connsiteY3" fmla="*/ 442807 h 442807"/>
                <a:gd name="connsiteX4" fmla="*/ 0 w 118982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822" h="442807">
                  <a:moveTo>
                    <a:pt x="0" y="0"/>
                  </a:moveTo>
                  <a:lnTo>
                    <a:pt x="1189822" y="0"/>
                  </a:lnTo>
                  <a:lnTo>
                    <a:pt x="1189822"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Lê Hồng Nhiên</a:t>
              </a:r>
              <a:endParaRPr lang="en-US" sz="1300" kern="1200" dirty="0">
                <a:ln>
                  <a:noFill/>
                </a:ln>
                <a:latin typeface="Century" pitchFamily="18" charset="0"/>
                <a:cs typeface="Times New Roman" pitchFamily="18" charset="0"/>
              </a:endParaRPr>
            </a:p>
          </p:txBody>
        </p:sp>
        <p:sp>
          <p:nvSpPr>
            <p:cNvPr id="29" name="Freeform 28"/>
            <p:cNvSpPr/>
            <p:nvPr/>
          </p:nvSpPr>
          <p:spPr>
            <a:xfrm>
              <a:off x="5497962" y="4143289"/>
              <a:ext cx="922485" cy="184979"/>
            </a:xfrm>
            <a:custGeom>
              <a:avLst/>
              <a:gdLst>
                <a:gd name="connsiteX0" fmla="*/ 0 w 922485"/>
                <a:gd name="connsiteY0" fmla="*/ 0 h 184979"/>
                <a:gd name="connsiteX1" fmla="*/ 922485 w 922485"/>
                <a:gd name="connsiteY1" fmla="*/ 0 h 184979"/>
                <a:gd name="connsiteX2" fmla="*/ 922485 w 922485"/>
                <a:gd name="connsiteY2" fmla="*/ 184979 h 184979"/>
                <a:gd name="connsiteX3" fmla="*/ 0 w 922485"/>
                <a:gd name="connsiteY3" fmla="*/ 184979 h 184979"/>
                <a:gd name="connsiteX4" fmla="*/ 0 w 922485"/>
                <a:gd name="connsiteY4" fmla="*/ 0 h 184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485" h="184979">
                  <a:moveTo>
                    <a:pt x="0" y="0"/>
                  </a:moveTo>
                  <a:lnTo>
                    <a:pt x="922485" y="0"/>
                  </a:lnTo>
                  <a:lnTo>
                    <a:pt x="922485" y="184979"/>
                  </a:lnTo>
                  <a:lnTo>
                    <a:pt x="0" y="184979"/>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Technical Leader</a:t>
              </a:r>
              <a:endParaRPr lang="en-US" sz="1000" kern="1200" dirty="0">
                <a:ln>
                  <a:noFill/>
                </a:ln>
              </a:endParaRPr>
            </a:p>
          </p:txBody>
        </p:sp>
        <p:sp>
          <p:nvSpPr>
            <p:cNvPr id="30" name="Freeform 29"/>
            <p:cNvSpPr/>
            <p:nvPr/>
          </p:nvSpPr>
          <p:spPr>
            <a:xfrm>
              <a:off x="2826131" y="4501909"/>
              <a:ext cx="1360059" cy="442807"/>
            </a:xfrm>
            <a:custGeom>
              <a:avLst/>
              <a:gdLst>
                <a:gd name="connsiteX0" fmla="*/ 0 w 1360059"/>
                <a:gd name="connsiteY0" fmla="*/ 0 h 442807"/>
                <a:gd name="connsiteX1" fmla="*/ 1360059 w 1360059"/>
                <a:gd name="connsiteY1" fmla="*/ 0 h 442807"/>
                <a:gd name="connsiteX2" fmla="*/ 1360059 w 1360059"/>
                <a:gd name="connsiteY2" fmla="*/ 442807 h 442807"/>
                <a:gd name="connsiteX3" fmla="*/ 0 w 1360059"/>
                <a:gd name="connsiteY3" fmla="*/ 442807 h 442807"/>
                <a:gd name="connsiteX4" fmla="*/ 0 w 136005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059" h="442807">
                  <a:moveTo>
                    <a:pt x="0" y="0"/>
                  </a:moveTo>
                  <a:lnTo>
                    <a:pt x="1360059" y="0"/>
                  </a:lnTo>
                  <a:lnTo>
                    <a:pt x="136005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 Đỗ Văn Tuấn</a:t>
              </a:r>
              <a:endParaRPr lang="en-US" sz="1300" kern="1200" dirty="0">
                <a:ln>
                  <a:noFill/>
                </a:ln>
                <a:latin typeface="Century" pitchFamily="18" charset="0"/>
                <a:cs typeface="Times New Roman" pitchFamily="18" charset="0"/>
              </a:endParaRPr>
            </a:p>
          </p:txBody>
        </p:sp>
        <p:sp>
          <p:nvSpPr>
            <p:cNvPr id="31" name="Freeform 30"/>
            <p:cNvSpPr/>
            <p:nvPr/>
          </p:nvSpPr>
          <p:spPr>
            <a:xfrm>
              <a:off x="3249588"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2" name="Freeform 31"/>
            <p:cNvSpPr/>
            <p:nvPr/>
          </p:nvSpPr>
          <p:spPr>
            <a:xfrm>
              <a:off x="4392833" y="4501909"/>
              <a:ext cx="1254829" cy="442807"/>
            </a:xfrm>
            <a:custGeom>
              <a:avLst/>
              <a:gdLst>
                <a:gd name="connsiteX0" fmla="*/ 0 w 1254829"/>
                <a:gd name="connsiteY0" fmla="*/ 0 h 442807"/>
                <a:gd name="connsiteX1" fmla="*/ 1254829 w 1254829"/>
                <a:gd name="connsiteY1" fmla="*/ 0 h 442807"/>
                <a:gd name="connsiteX2" fmla="*/ 1254829 w 1254829"/>
                <a:gd name="connsiteY2" fmla="*/ 442807 h 442807"/>
                <a:gd name="connsiteX3" fmla="*/ 0 w 1254829"/>
                <a:gd name="connsiteY3" fmla="*/ 442807 h 442807"/>
                <a:gd name="connsiteX4" fmla="*/ 0 w 125482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29" h="442807">
                  <a:moveTo>
                    <a:pt x="0" y="0"/>
                  </a:moveTo>
                  <a:lnTo>
                    <a:pt x="1254829" y="0"/>
                  </a:lnTo>
                  <a:lnTo>
                    <a:pt x="125482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Tạ Ngọc Duy</a:t>
              </a:r>
              <a:endParaRPr lang="en-US" sz="1300" kern="1200" dirty="0">
                <a:ln>
                  <a:noFill/>
                </a:ln>
                <a:latin typeface="Century" pitchFamily="18" charset="0"/>
                <a:cs typeface="Times New Roman" pitchFamily="18" charset="0"/>
              </a:endParaRPr>
            </a:p>
          </p:txBody>
        </p:sp>
        <p:sp>
          <p:nvSpPr>
            <p:cNvPr id="33" name="Freeform 32"/>
            <p:cNvSpPr/>
            <p:nvPr/>
          </p:nvSpPr>
          <p:spPr>
            <a:xfrm>
              <a:off x="4763675"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4" name="Freeform 33"/>
            <p:cNvSpPr/>
            <p:nvPr/>
          </p:nvSpPr>
          <p:spPr>
            <a:xfrm>
              <a:off x="5854307" y="4501909"/>
              <a:ext cx="1288714" cy="442807"/>
            </a:xfrm>
            <a:custGeom>
              <a:avLst/>
              <a:gdLst>
                <a:gd name="connsiteX0" fmla="*/ 0 w 1288714"/>
                <a:gd name="connsiteY0" fmla="*/ 0 h 442807"/>
                <a:gd name="connsiteX1" fmla="*/ 1288714 w 1288714"/>
                <a:gd name="connsiteY1" fmla="*/ 0 h 442807"/>
                <a:gd name="connsiteX2" fmla="*/ 1288714 w 1288714"/>
                <a:gd name="connsiteY2" fmla="*/ 442807 h 442807"/>
                <a:gd name="connsiteX3" fmla="*/ 0 w 1288714"/>
                <a:gd name="connsiteY3" fmla="*/ 442807 h 442807"/>
                <a:gd name="connsiteX4" fmla="*/ 0 w 128871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714" h="442807">
                  <a:moveTo>
                    <a:pt x="0" y="0"/>
                  </a:moveTo>
                  <a:lnTo>
                    <a:pt x="1288714" y="0"/>
                  </a:lnTo>
                  <a:lnTo>
                    <a:pt x="1288714"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35" name="Freeform 34"/>
            <p:cNvSpPr/>
            <p:nvPr/>
          </p:nvSpPr>
          <p:spPr>
            <a:xfrm>
              <a:off x="6242091"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6" name="Freeform 35"/>
            <p:cNvSpPr/>
            <p:nvPr/>
          </p:nvSpPr>
          <p:spPr>
            <a:xfrm>
              <a:off x="7308630" y="4489767"/>
              <a:ext cx="1288021" cy="442807"/>
            </a:xfrm>
            <a:custGeom>
              <a:avLst/>
              <a:gdLst>
                <a:gd name="connsiteX0" fmla="*/ 0 w 1288021"/>
                <a:gd name="connsiteY0" fmla="*/ 0 h 442807"/>
                <a:gd name="connsiteX1" fmla="*/ 1288021 w 1288021"/>
                <a:gd name="connsiteY1" fmla="*/ 0 h 442807"/>
                <a:gd name="connsiteX2" fmla="*/ 1288021 w 1288021"/>
                <a:gd name="connsiteY2" fmla="*/ 442807 h 442807"/>
                <a:gd name="connsiteX3" fmla="*/ 0 w 1288021"/>
                <a:gd name="connsiteY3" fmla="*/ 442807 h 442807"/>
                <a:gd name="connsiteX4" fmla="*/ 0 w 1288021"/>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021" h="442807">
                  <a:moveTo>
                    <a:pt x="0" y="0"/>
                  </a:moveTo>
                  <a:lnTo>
                    <a:pt x="1288021" y="0"/>
                  </a:lnTo>
                  <a:lnTo>
                    <a:pt x="1288021"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Hoàng Anh Tuấn</a:t>
              </a:r>
              <a:endParaRPr lang="en-US" sz="1300" kern="1200" dirty="0">
                <a:ln>
                  <a:noFill/>
                </a:ln>
                <a:latin typeface="Century" pitchFamily="18" charset="0"/>
                <a:cs typeface="Times New Roman" pitchFamily="18" charset="0"/>
              </a:endParaRPr>
            </a:p>
          </p:txBody>
        </p:sp>
        <p:sp>
          <p:nvSpPr>
            <p:cNvPr id="37" name="Freeform 36"/>
            <p:cNvSpPr/>
            <p:nvPr/>
          </p:nvSpPr>
          <p:spPr>
            <a:xfrm>
              <a:off x="7737103"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8" name="Freeform 37"/>
            <p:cNvSpPr/>
            <p:nvPr/>
          </p:nvSpPr>
          <p:spPr>
            <a:xfrm>
              <a:off x="8840704" y="3784569"/>
              <a:ext cx="1202352" cy="442807"/>
            </a:xfrm>
            <a:custGeom>
              <a:avLst/>
              <a:gdLst>
                <a:gd name="connsiteX0" fmla="*/ 0 w 1202352"/>
                <a:gd name="connsiteY0" fmla="*/ 0 h 442807"/>
                <a:gd name="connsiteX1" fmla="*/ 1202352 w 1202352"/>
                <a:gd name="connsiteY1" fmla="*/ 0 h 442807"/>
                <a:gd name="connsiteX2" fmla="*/ 1202352 w 1202352"/>
                <a:gd name="connsiteY2" fmla="*/ 442807 h 442807"/>
                <a:gd name="connsiteX3" fmla="*/ 0 w 1202352"/>
                <a:gd name="connsiteY3" fmla="*/ 442807 h 442807"/>
                <a:gd name="connsiteX4" fmla="*/ 0 w 120235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352" h="442807">
                  <a:moveTo>
                    <a:pt x="0" y="0"/>
                  </a:moveTo>
                  <a:lnTo>
                    <a:pt x="1202352" y="0"/>
                  </a:lnTo>
                  <a:lnTo>
                    <a:pt x="1202352"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Tạ Ngọc Duy</a:t>
              </a:r>
              <a:endParaRPr lang="en-US" sz="1300" kern="1200" dirty="0">
                <a:ln>
                  <a:noFill/>
                </a:ln>
                <a:latin typeface="Century" pitchFamily="18" charset="0"/>
                <a:cs typeface="Times New Roman" pitchFamily="18" charset="0"/>
              </a:endParaRPr>
            </a:p>
          </p:txBody>
        </p:sp>
        <p:sp>
          <p:nvSpPr>
            <p:cNvPr id="39" name="Freeform 38"/>
            <p:cNvSpPr/>
            <p:nvPr/>
          </p:nvSpPr>
          <p:spPr>
            <a:xfrm>
              <a:off x="9185307" y="412897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320" tIns="5080" rIns="20320" bIns="5080" numCol="1" spcCol="1270" anchor="ctr" anchorCtr="0">
              <a:noAutofit/>
            </a:bodyPr>
            <a:lstStyle/>
            <a:p>
              <a:pPr lvl="0" algn="ctr" defTabSz="355600">
                <a:lnSpc>
                  <a:spcPct val="90000"/>
                </a:lnSpc>
                <a:spcBef>
                  <a:spcPct val="0"/>
                </a:spcBef>
                <a:spcAft>
                  <a:spcPct val="35000"/>
                </a:spcAft>
              </a:pPr>
              <a:r>
                <a:rPr lang="en-US" sz="800" kern="1200" dirty="0"/>
                <a:t>Test Leader/QA</a:t>
              </a:r>
            </a:p>
          </p:txBody>
        </p:sp>
        <p:sp>
          <p:nvSpPr>
            <p:cNvPr id="40" name="Freeform 39"/>
            <p:cNvSpPr/>
            <p:nvPr/>
          </p:nvSpPr>
          <p:spPr>
            <a:xfrm>
              <a:off x="8844330" y="4483220"/>
              <a:ext cx="1195099" cy="442807"/>
            </a:xfrm>
            <a:custGeom>
              <a:avLst/>
              <a:gdLst>
                <a:gd name="connsiteX0" fmla="*/ 0 w 1195099"/>
                <a:gd name="connsiteY0" fmla="*/ 0 h 442807"/>
                <a:gd name="connsiteX1" fmla="*/ 1195099 w 1195099"/>
                <a:gd name="connsiteY1" fmla="*/ 0 h 442807"/>
                <a:gd name="connsiteX2" fmla="*/ 1195099 w 1195099"/>
                <a:gd name="connsiteY2" fmla="*/ 442807 h 442807"/>
                <a:gd name="connsiteX3" fmla="*/ 0 w 1195099"/>
                <a:gd name="connsiteY3" fmla="*/ 442807 h 442807"/>
                <a:gd name="connsiteX4" fmla="*/ 0 w 119509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99" h="442807">
                  <a:moveTo>
                    <a:pt x="0" y="0"/>
                  </a:moveTo>
                  <a:lnTo>
                    <a:pt x="1195099" y="0"/>
                  </a:lnTo>
                  <a:lnTo>
                    <a:pt x="1195099"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1" name="Freeform 40"/>
            <p:cNvSpPr/>
            <p:nvPr/>
          </p:nvSpPr>
          <p:spPr>
            <a:xfrm>
              <a:off x="9201810" y="4827626"/>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Tester</a:t>
              </a:r>
              <a:endParaRPr lang="en-US" sz="1000" kern="1200" dirty="0">
                <a:ln>
                  <a:noFill/>
                </a:ln>
              </a:endParaRPr>
            </a:p>
          </p:txBody>
        </p:sp>
        <p:sp>
          <p:nvSpPr>
            <p:cNvPr id="42" name="Freeform 41"/>
            <p:cNvSpPr/>
            <p:nvPr/>
          </p:nvSpPr>
          <p:spPr>
            <a:xfrm>
              <a:off x="10298459" y="3784569"/>
              <a:ext cx="1174548" cy="442807"/>
            </a:xfrm>
            <a:custGeom>
              <a:avLst/>
              <a:gdLst>
                <a:gd name="connsiteX0" fmla="*/ 0 w 1174548"/>
                <a:gd name="connsiteY0" fmla="*/ 0 h 442807"/>
                <a:gd name="connsiteX1" fmla="*/ 1174548 w 1174548"/>
                <a:gd name="connsiteY1" fmla="*/ 0 h 442807"/>
                <a:gd name="connsiteX2" fmla="*/ 1174548 w 1174548"/>
                <a:gd name="connsiteY2" fmla="*/ 442807 h 442807"/>
                <a:gd name="connsiteX3" fmla="*/ 0 w 1174548"/>
                <a:gd name="connsiteY3" fmla="*/ 442807 h 442807"/>
                <a:gd name="connsiteX4" fmla="*/ 0 w 1174548"/>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548" h="442807">
                  <a:moveTo>
                    <a:pt x="0" y="0"/>
                  </a:moveTo>
                  <a:lnTo>
                    <a:pt x="1174548" y="0"/>
                  </a:lnTo>
                  <a:lnTo>
                    <a:pt x="1174548"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3" name="Freeform 42"/>
            <p:cNvSpPr/>
            <p:nvPr/>
          </p:nvSpPr>
          <p:spPr>
            <a:xfrm>
              <a:off x="10476167" y="4138352"/>
              <a:ext cx="1075705" cy="128847"/>
            </a:xfrm>
            <a:custGeom>
              <a:avLst/>
              <a:gdLst>
                <a:gd name="connsiteX0" fmla="*/ 0 w 1075705"/>
                <a:gd name="connsiteY0" fmla="*/ 0 h 128847"/>
                <a:gd name="connsiteX1" fmla="*/ 1075705 w 1075705"/>
                <a:gd name="connsiteY1" fmla="*/ 0 h 128847"/>
                <a:gd name="connsiteX2" fmla="*/ 1075705 w 1075705"/>
                <a:gd name="connsiteY2" fmla="*/ 128847 h 128847"/>
                <a:gd name="connsiteX3" fmla="*/ 0 w 1075705"/>
                <a:gd name="connsiteY3" fmla="*/ 128847 h 128847"/>
                <a:gd name="connsiteX4" fmla="*/ 0 w 1075705"/>
                <a:gd name="connsiteY4" fmla="*/ 0 h 128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705" h="128847">
                  <a:moveTo>
                    <a:pt x="0" y="0"/>
                  </a:moveTo>
                  <a:lnTo>
                    <a:pt x="1075705" y="0"/>
                  </a:lnTo>
                  <a:lnTo>
                    <a:pt x="1075705" y="128847"/>
                  </a:lnTo>
                  <a:lnTo>
                    <a:pt x="0" y="128847"/>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 Leader</a:t>
              </a:r>
              <a:endParaRPr lang="en-US" sz="1000" kern="1200" dirty="0">
                <a:ln>
                  <a:noFill/>
                </a:ln>
              </a:endParaRPr>
            </a:p>
          </p:txBody>
        </p:sp>
        <p:sp>
          <p:nvSpPr>
            <p:cNvPr id="44" name="Freeform 43"/>
            <p:cNvSpPr/>
            <p:nvPr/>
          </p:nvSpPr>
          <p:spPr>
            <a:xfrm>
              <a:off x="10246073" y="4473843"/>
              <a:ext cx="1358186" cy="442807"/>
            </a:xfrm>
            <a:custGeom>
              <a:avLst/>
              <a:gdLst>
                <a:gd name="connsiteX0" fmla="*/ 0 w 1358186"/>
                <a:gd name="connsiteY0" fmla="*/ 0 h 442807"/>
                <a:gd name="connsiteX1" fmla="*/ 1358186 w 1358186"/>
                <a:gd name="connsiteY1" fmla="*/ 0 h 442807"/>
                <a:gd name="connsiteX2" fmla="*/ 1358186 w 1358186"/>
                <a:gd name="connsiteY2" fmla="*/ 442807 h 442807"/>
                <a:gd name="connsiteX3" fmla="*/ 0 w 1358186"/>
                <a:gd name="connsiteY3" fmla="*/ 442807 h 442807"/>
                <a:gd name="connsiteX4" fmla="*/ 0 w 1358186"/>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186" h="442807">
                  <a:moveTo>
                    <a:pt x="0" y="0"/>
                  </a:moveTo>
                  <a:lnTo>
                    <a:pt x="1358186" y="0"/>
                  </a:lnTo>
                  <a:lnTo>
                    <a:pt x="1358186"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45" name="Freeform 44"/>
            <p:cNvSpPr/>
            <p:nvPr/>
          </p:nvSpPr>
          <p:spPr>
            <a:xfrm>
              <a:off x="10668593" y="481824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Designer</a:t>
              </a:r>
              <a:endParaRPr lang="en-US" sz="1000" kern="1200" dirty="0">
                <a:ln>
                  <a:noFill/>
                </a:ln>
              </a:endParaRPr>
            </a:p>
          </p:txBody>
        </p:sp>
      </p:grpSp>
      <p:cxnSp>
        <p:nvCxnSpPr>
          <p:cNvPr id="47" name="Straight Connector 46"/>
          <p:cNvCxnSpPr/>
          <p:nvPr/>
        </p:nvCxnSpPr>
        <p:spPr>
          <a:xfrm>
            <a:off x="7560304" y="2557930"/>
            <a:ext cx="0" cy="49367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51160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2.3 </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Schedule</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プロジェクト計画</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7666" y="914400"/>
            <a:ext cx="7680841" cy="5386192"/>
          </a:xfrm>
          <a:prstGeom prst="rect">
            <a:avLst/>
          </a:prstGeom>
        </p:spPr>
      </p:pic>
    </p:spTree>
    <p:custDataLst>
      <p:tags r:id="rId1"/>
    </p:custDataLst>
    <p:extLst>
      <p:ext uri="{BB962C8B-B14F-4D97-AF65-F5344CB8AC3E}">
        <p14:creationId xmlns:p14="http://schemas.microsoft.com/office/powerpoint/2010/main" val="20898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2.4 Objectives &amp; deliverables</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目標と成果物</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0595" y="750005"/>
            <a:ext cx="4108304" cy="565788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4584" y="1053043"/>
            <a:ext cx="4467849" cy="5277587"/>
          </a:xfrm>
          <a:prstGeom prst="rect">
            <a:avLst/>
          </a:prstGeom>
        </p:spPr>
      </p:pic>
    </p:spTree>
    <p:custDataLst>
      <p:tags r:id="rId1"/>
    </p:custDataLst>
    <p:extLst>
      <p:ext uri="{BB962C8B-B14F-4D97-AF65-F5344CB8AC3E}">
        <p14:creationId xmlns:p14="http://schemas.microsoft.com/office/powerpoint/2010/main" val="25674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75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1000"/>
                                        <p:tgtEl>
                                          <p:spTgt spid="13"/>
                                        </p:tgtEl>
                                      </p:cBhvr>
                                    </p:animEffect>
                                  </p:childTnLst>
                                </p:cTn>
                              </p:par>
                              <p:par>
                                <p:cTn id="11" presetID="16" presetClass="entr" presetSubtype="21" fill="hold" nodeType="withEffect">
                                  <p:stCondLst>
                                    <p:cond delay="150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11421" y="244166"/>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81642"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2.5 T</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ools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&amp;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Infrastructure -</a:t>
            </a:r>
            <a:r>
              <a:rPr lang="en-US" altLang="ja-JP"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ツ</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ールと インフラストラクチャ</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57" name="Content Placeholder 2"/>
          <p:cNvSpPr txBox="1">
            <a:spLocks/>
          </p:cNvSpPr>
          <p:nvPr/>
        </p:nvSpPr>
        <p:spPr>
          <a:xfrm>
            <a:off x="2622095" y="1150434"/>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sz="1800"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developing</a:t>
            </a:r>
            <a:endParaRPr lang="en-US"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pic>
        <p:nvPicPr>
          <p:cNvPr id="58"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7573" y="2440095"/>
            <a:ext cx="900000" cy="900000"/>
          </a:xfrm>
          <a:prstGeom prst="rect">
            <a:avLst/>
          </a:prstGeom>
        </p:spPr>
      </p:pic>
      <p:sp>
        <p:nvSpPr>
          <p:cNvPr id="59" name="TextBox 26"/>
          <p:cNvSpPr txBox="1"/>
          <p:nvPr/>
        </p:nvSpPr>
        <p:spPr>
          <a:xfrm>
            <a:off x="2931090" y="3260049"/>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4" name="TextBox 5"/>
          <p:cNvSpPr txBox="1"/>
          <p:nvPr/>
        </p:nvSpPr>
        <p:spPr>
          <a:xfrm>
            <a:off x="5315987" y="3265073"/>
            <a:ext cx="128977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Office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7" name="Ảnh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9816" y="4765994"/>
            <a:ext cx="1719694" cy="958923"/>
          </a:xfrm>
          <a:prstGeom prst="rect">
            <a:avLst/>
          </a:prstGeom>
        </p:spPr>
      </p:pic>
      <p:pic>
        <p:nvPicPr>
          <p:cNvPr id="68"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32914" y="4679180"/>
            <a:ext cx="997324" cy="1077414"/>
          </a:xfrm>
          <a:prstGeom prst="rect">
            <a:avLst/>
          </a:prstGeom>
        </p:spPr>
      </p:pic>
      <p:sp>
        <p:nvSpPr>
          <p:cNvPr id="69" name="TextBox 29"/>
          <p:cNvSpPr txBox="1"/>
          <p:nvPr/>
        </p:nvSpPr>
        <p:spPr>
          <a:xfrm>
            <a:off x="2916443" y="5769138"/>
            <a:ext cx="2162259" cy="369332"/>
          </a:xfrm>
          <a:prstGeom prst="rect">
            <a:avLst/>
          </a:prstGeom>
          <a:noFill/>
        </p:spPr>
        <p:txBody>
          <a:bodyPr wrap="none" rtlCol="0">
            <a:spAutoFit/>
          </a:bodyPr>
          <a:lstStyle/>
          <a:p>
            <a:r>
              <a:rPr lang="en-US" altLang="ja-JP" dirty="0" smtClean="0">
                <a:solidFill>
                  <a:srgbClr val="002060"/>
                </a:solidFill>
                <a:latin typeface="Century" panose="02040604050505020304" pitchFamily="18" charset="0"/>
                <a:cs typeface="Times New Roman" panose="02020603050405020304" pitchFamily="18" charset="0"/>
              </a:rPr>
              <a:t>Visual studio 2013</a:t>
            </a:r>
            <a:endParaRPr lang="en-US" dirty="0">
              <a:solidFill>
                <a:srgbClr val="002060"/>
              </a:solidFill>
              <a:latin typeface="Century" panose="02040604050505020304" pitchFamily="18" charset="0"/>
              <a:cs typeface="Times New Roman" panose="02020603050405020304" pitchFamily="18" charset="0"/>
            </a:endParaRPr>
          </a:p>
        </p:txBody>
      </p:sp>
      <p:sp>
        <p:nvSpPr>
          <p:cNvPr id="70" name="TextBox 24"/>
          <p:cNvSpPr txBox="1"/>
          <p:nvPr/>
        </p:nvSpPr>
        <p:spPr>
          <a:xfrm>
            <a:off x="5032914" y="5766354"/>
            <a:ext cx="1031051" cy="369332"/>
          </a:xfrm>
          <a:prstGeom prst="rect">
            <a:avLst/>
          </a:prstGeom>
          <a:noFill/>
        </p:spPr>
        <p:txBody>
          <a:bodyPr wrap="none" rtlCol="0">
            <a:spAutoFit/>
          </a:bodyPr>
          <a:lstStyle/>
          <a:p>
            <a:r>
              <a:rPr lang="en-US" dirty="0" smtClean="0">
                <a:solidFill>
                  <a:srgbClr val="002060"/>
                </a:solidFill>
                <a:latin typeface="Century" panose="02040604050505020304" pitchFamily="18" charset="0"/>
                <a:cs typeface="Times New Roman" panose="02020603050405020304" pitchFamily="18" charset="0"/>
              </a:rPr>
              <a:t>Chrome</a:t>
            </a:r>
            <a:endParaRPr lang="en-US" dirty="0">
              <a:solidFill>
                <a:srgbClr val="002060"/>
              </a:solidFill>
              <a:latin typeface="Century" panose="02040604050505020304" pitchFamily="18" charset="0"/>
              <a:cs typeface="Times New Roman" panose="02020603050405020304" pitchFamily="18" charset="0"/>
            </a:endParaRPr>
          </a:p>
        </p:txBody>
      </p:sp>
      <p:sp>
        <p:nvSpPr>
          <p:cNvPr id="72" name="TextBox 71"/>
          <p:cNvSpPr txBox="1"/>
          <p:nvPr/>
        </p:nvSpPr>
        <p:spPr>
          <a:xfrm>
            <a:off x="6564974" y="5777624"/>
            <a:ext cx="817853" cy="369332"/>
          </a:xfrm>
          <a:prstGeom prst="rect">
            <a:avLst/>
          </a:prstGeom>
          <a:noFill/>
        </p:spPr>
        <p:txBody>
          <a:bodyPr wrap="none" rtlCol="0">
            <a:spAutoFit/>
          </a:bodyPr>
          <a:lstStyle/>
          <a:p>
            <a:r>
              <a:rPr lang="en-US" dirty="0" err="1" smtClean="0">
                <a:latin typeface="Century" panose="02040604050505020304" pitchFamily="18" charset="0"/>
              </a:rPr>
              <a:t>Astah</a:t>
            </a:r>
            <a:endParaRPr lang="en-US" dirty="0">
              <a:latin typeface="Century" panose="02040604050505020304" pitchFamily="18" charset="0"/>
            </a:endParaRPr>
          </a:p>
        </p:txBody>
      </p:sp>
      <p:pic>
        <p:nvPicPr>
          <p:cNvPr id="73" name="Picture 7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49670" y="4689794"/>
            <a:ext cx="1102090" cy="1102090"/>
          </a:xfrm>
          <a:prstGeom prst="rect">
            <a:avLst/>
          </a:prstGeom>
        </p:spPr>
      </p:pic>
      <p:sp>
        <p:nvSpPr>
          <p:cNvPr id="74" name="TextBox 73"/>
          <p:cNvSpPr txBox="1"/>
          <p:nvPr/>
        </p:nvSpPr>
        <p:spPr>
          <a:xfrm>
            <a:off x="7841108" y="5766354"/>
            <a:ext cx="1590179" cy="369332"/>
          </a:xfrm>
          <a:prstGeom prst="rect">
            <a:avLst/>
          </a:prstGeom>
          <a:noFill/>
        </p:spPr>
        <p:txBody>
          <a:bodyPr wrap="none" rtlCol="0">
            <a:spAutoFit/>
          </a:bodyPr>
          <a:lstStyle/>
          <a:p>
            <a:r>
              <a:rPr lang="en-US" dirty="0" smtClean="0">
                <a:latin typeface="Century" panose="02040604050505020304" pitchFamily="18" charset="0"/>
              </a:rPr>
              <a:t>Sublime Text</a:t>
            </a:r>
            <a:endParaRPr lang="en-US" dirty="0">
              <a:latin typeface="Century" panose="02040604050505020304" pitchFamily="18" charset="0"/>
            </a:endParaRPr>
          </a:p>
        </p:txBody>
      </p:sp>
      <p:pic>
        <p:nvPicPr>
          <p:cNvPr id="75" name="Picture 7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01760" y="4713761"/>
            <a:ext cx="1063149" cy="1015979"/>
          </a:xfrm>
          <a:prstGeom prst="rect">
            <a:avLst/>
          </a:prstGeom>
        </p:spPr>
      </p:pic>
      <p:sp>
        <p:nvSpPr>
          <p:cNvPr id="94" name="TextBox 23"/>
          <p:cNvSpPr txBox="1"/>
          <p:nvPr/>
        </p:nvSpPr>
        <p:spPr>
          <a:xfrm>
            <a:off x="7924179" y="3247345"/>
            <a:ext cx="1729961"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Hosted </a:t>
            </a:r>
            <a:r>
              <a:rPr lang="en-US" dirty="0" err="1" smtClean="0">
                <a:solidFill>
                  <a:srgbClr val="002060"/>
                </a:solidFill>
                <a:latin typeface="Times New Roman" panose="02020603050405020304" pitchFamily="18" charset="0"/>
                <a:cs typeface="Times New Roman" panose="02020603050405020304" pitchFamily="18" charset="0"/>
              </a:rPr>
              <a:t>Redmine</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95" name="TextBox 94"/>
          <p:cNvSpPr txBox="1"/>
          <p:nvPr/>
        </p:nvSpPr>
        <p:spPr>
          <a:xfrm>
            <a:off x="9434516" y="5737015"/>
            <a:ext cx="1429237" cy="369332"/>
          </a:xfrm>
          <a:prstGeom prst="rect">
            <a:avLst/>
          </a:prstGeom>
          <a:noFill/>
        </p:spPr>
        <p:txBody>
          <a:bodyPr wrap="none" rtlCol="0">
            <a:spAutoFit/>
          </a:bodyPr>
          <a:lstStyle/>
          <a:p>
            <a:r>
              <a:rPr lang="en-US" dirty="0" smtClean="0">
                <a:latin typeface="Century" panose="02040604050505020304" pitchFamily="18" charset="0"/>
              </a:rPr>
              <a:t>SQL Server</a:t>
            </a:r>
            <a:endParaRPr lang="en-US" dirty="0">
              <a:latin typeface="Century" panose="02040604050505020304" pitchFamily="18" charset="0"/>
            </a:endParaRPr>
          </a:p>
        </p:txBody>
      </p:sp>
      <p:pic>
        <p:nvPicPr>
          <p:cNvPr id="6" name="Picture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33580" y="2230446"/>
            <a:ext cx="1924280" cy="1029196"/>
          </a:xfrm>
          <a:prstGeom prst="rect">
            <a:avLst/>
          </a:prstGeom>
        </p:spPr>
      </p:pic>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172015" y="2142767"/>
            <a:ext cx="1075662" cy="1075662"/>
          </a:xfrm>
          <a:prstGeom prst="rect">
            <a:avLst/>
          </a:prstGeom>
        </p:spPr>
      </p:pic>
      <p:pic>
        <p:nvPicPr>
          <p:cNvPr id="8" name="Picture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22161" y="4713761"/>
            <a:ext cx="1218317" cy="942419"/>
          </a:xfrm>
          <a:prstGeom prst="rect">
            <a:avLst/>
          </a:prstGeom>
        </p:spPr>
      </p:pic>
    </p:spTree>
    <p:custDataLst>
      <p:tags r:id="rId1"/>
    </p:custDataLst>
    <p:extLst>
      <p:ext uri="{BB962C8B-B14F-4D97-AF65-F5344CB8AC3E}">
        <p14:creationId xmlns:p14="http://schemas.microsoft.com/office/powerpoint/2010/main" val="74209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2.6 Risks  management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リスク管理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8907" y="944671"/>
            <a:ext cx="8229600" cy="5257799"/>
          </a:xfrm>
          <a:prstGeom prst="rect">
            <a:avLst/>
          </a:prstGeom>
        </p:spPr>
      </p:pic>
    </p:spTree>
    <p:custDataLst>
      <p:tags r:id="rId1"/>
    </p:custDataLst>
    <p:extLst>
      <p:ext uri="{BB962C8B-B14F-4D97-AF65-F5344CB8AC3E}">
        <p14:creationId xmlns:p14="http://schemas.microsoft.com/office/powerpoint/2010/main" val="11652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1"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6659" y="1502109"/>
            <a:ext cx="4371324" cy="3370515"/>
          </a:xfrm>
          <a:prstGeom prst="rect">
            <a:avLst/>
          </a:prstGeom>
        </p:spPr>
      </p:pic>
      <p:sp>
        <p:nvSpPr>
          <p:cNvPr id="24" name="Content Placeholder 7"/>
          <p:cNvSpPr txBox="1">
            <a:spLocks/>
          </p:cNvSpPr>
          <p:nvPr/>
        </p:nvSpPr>
        <p:spPr>
          <a:xfrm>
            <a:off x="7523968" y="1483498"/>
            <a:ext cx="3733800" cy="478600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Century" panose="02040604050505020304" pitchFamily="18" charset="0"/>
                <a:cs typeface="Times New Roman" panose="02020603050405020304" pitchFamily="18" charset="0"/>
              </a:rPr>
              <a:t>Rule</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ProjectCode_Document’s</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name_v</a:t>
            </a:r>
            <a:r>
              <a:rPr lang="en-US" sz="2400" dirty="0" smtClean="0">
                <a:solidFill>
                  <a:srgbClr val="002060"/>
                </a:solidFill>
                <a:latin typeface="Century" panose="02040604050505020304" pitchFamily="18" charset="0"/>
                <a:cs typeface="Times New Roman" panose="02020603050405020304" pitchFamily="18" charset="0"/>
              </a:rPr>
              <a:t>&lt;</a:t>
            </a:r>
            <a:r>
              <a:rPr lang="en-US" sz="2400" dirty="0" err="1" smtClean="0">
                <a:solidFill>
                  <a:srgbClr val="002060"/>
                </a:solidFill>
                <a:latin typeface="Century" panose="02040604050505020304" pitchFamily="18" charset="0"/>
                <a:cs typeface="Times New Roman" panose="02020603050405020304" pitchFamily="18" charset="0"/>
              </a:rPr>
              <a:t>x.x</a:t>
            </a:r>
            <a:r>
              <a:rPr lang="en-US" sz="2400" dirty="0" smtClean="0">
                <a:solidFill>
                  <a:srgbClr val="002060"/>
                </a:solidFill>
                <a:latin typeface="Century" panose="020406040505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Century" panose="02040604050505020304" pitchFamily="18" charset="0"/>
                <a:cs typeface="Times New Roman" panose="02020603050405020304" pitchFamily="18" charset="0"/>
              </a:rPr>
              <a:t>ProjectCode</a:t>
            </a:r>
            <a:r>
              <a:rPr lang="en-US" sz="2000" dirty="0" smtClean="0">
                <a:solidFill>
                  <a:srgbClr val="002060"/>
                </a:solidFill>
                <a:latin typeface="Century" panose="02040604050505020304" pitchFamily="18" charset="0"/>
                <a:cs typeface="Times New Roman" panose="02020603050405020304" pitchFamily="18" charset="0"/>
              </a:rPr>
              <a:t>: WS</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v&lt;</a:t>
            </a:r>
            <a:r>
              <a:rPr lang="en-US" sz="2000" dirty="0" err="1" smtClean="0">
                <a:solidFill>
                  <a:srgbClr val="002060"/>
                </a:solidFill>
                <a:latin typeface="Century" panose="02040604050505020304" pitchFamily="18" charset="0"/>
                <a:cs typeface="Times New Roman" panose="02020603050405020304" pitchFamily="18" charset="0"/>
              </a:rPr>
              <a:t>x.x</a:t>
            </a:r>
            <a:r>
              <a:rPr lang="en-US" sz="2000" dirty="0" smtClean="0">
                <a:solidFill>
                  <a:srgbClr val="002060"/>
                </a:solidFill>
                <a:latin typeface="Century" panose="020406040505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JP: Japanese</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25" name="TextBox 8"/>
          <p:cNvSpPr txBox="1"/>
          <p:nvPr/>
        </p:nvSpPr>
        <p:spPr>
          <a:xfrm>
            <a:off x="3477591" y="1016494"/>
            <a:ext cx="2614818" cy="400110"/>
          </a:xfrm>
          <a:prstGeom prst="rect">
            <a:avLst/>
          </a:prstGeom>
          <a:noFill/>
        </p:spPr>
        <p:txBody>
          <a:bodyPr wrap="non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Naming conventions</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3" name="TextBox 2"/>
          <p:cNvSpPr txBox="1"/>
          <p:nvPr/>
        </p:nvSpPr>
        <p:spPr>
          <a:xfrm>
            <a:off x="3369501" y="5874707"/>
            <a:ext cx="2830998" cy="369332"/>
          </a:xfrm>
          <a:prstGeom prst="rect">
            <a:avLst/>
          </a:prstGeom>
          <a:noFill/>
        </p:spPr>
        <p:txBody>
          <a:bodyPr wrap="square" rtlCol="0">
            <a:spAutoFit/>
          </a:bodyPr>
          <a:lstStyle/>
          <a:p>
            <a:endParaRPr lang="en-US" dirty="0"/>
          </a:p>
        </p:txBody>
      </p:sp>
      <p:sp>
        <p:nvSpPr>
          <p:cNvPr id="6" name="TextBox 5"/>
          <p:cNvSpPr txBox="1"/>
          <p:nvPr/>
        </p:nvSpPr>
        <p:spPr>
          <a:xfrm>
            <a:off x="3477591" y="4958128"/>
            <a:ext cx="2935850" cy="369332"/>
          </a:xfrm>
          <a:prstGeom prst="rect">
            <a:avLst/>
          </a:prstGeom>
          <a:noFill/>
        </p:spPr>
        <p:txBody>
          <a:bodyPr wrap="square" rtlCol="0">
            <a:spAutoFit/>
          </a:bodyPr>
          <a:lstStyle/>
          <a:p>
            <a:r>
              <a:rPr lang="en-US" dirty="0">
                <a:solidFill>
                  <a:srgbClr val="002060"/>
                </a:solidFill>
                <a:latin typeface="Century" panose="02040604050505020304" pitchFamily="18" charset="0"/>
                <a:cs typeface="Times New Roman" panose="02020603050405020304" pitchFamily="18" charset="0"/>
              </a:rPr>
              <a:t>WS_ProjectPlan_v1.0_EN</a:t>
            </a:r>
          </a:p>
        </p:txBody>
      </p:sp>
    </p:spTree>
    <p:custDataLst>
      <p:tags r:id="rId1"/>
    </p:custDataLst>
    <p:extLst>
      <p:ext uri="{BB962C8B-B14F-4D97-AF65-F5344CB8AC3E}">
        <p14:creationId xmlns:p14="http://schemas.microsoft.com/office/powerpoint/2010/main" val="4423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1500"/>
                                        <p:tgtEl>
                                          <p:spTgt spid="15"/>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250"/>
                                        <p:tgtEl>
                                          <p:spTgt spid="25"/>
                                        </p:tgtEl>
                                      </p:cBhvr>
                                    </p:animEffect>
                                    <p:anim calcmode="lin" valueType="num">
                                      <p:cBhvr>
                                        <p:cTn id="14" dur="1250" fill="hold"/>
                                        <p:tgtEl>
                                          <p:spTgt spid="25"/>
                                        </p:tgtEl>
                                        <p:attrNameLst>
                                          <p:attrName>ppt_x</p:attrName>
                                        </p:attrNameLst>
                                      </p:cBhvr>
                                      <p:tavLst>
                                        <p:tav tm="0">
                                          <p:val>
                                            <p:strVal val="#ppt_x"/>
                                          </p:val>
                                        </p:tav>
                                        <p:tav tm="100000">
                                          <p:val>
                                            <p:strVal val="#ppt_x"/>
                                          </p:val>
                                        </p:tav>
                                      </p:tavLst>
                                    </p:anim>
                                    <p:anim calcmode="lin" valueType="num">
                                      <p:cBhvr>
                                        <p:cTn id="15" dur="1250" fill="hold"/>
                                        <p:tgtEl>
                                          <p:spTgt spid="2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250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18031" cy="830997"/>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2.8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Communication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ミュニケーション管理</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p>
          <a:p>
            <a:endParaRPr lang="en-US" sz="2400" b="1" dirty="0">
              <a:solidFill>
                <a:srgbClr val="0070C0"/>
              </a:solidFill>
              <a:latin typeface="Century" panose="02040604050505020304" pitchFamily="18" charset="0"/>
              <a:cs typeface="Times New Roman" panose="02020603050405020304" pitchFamily="18"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3274" y="2457561"/>
            <a:ext cx="833075" cy="656201"/>
          </a:xfrm>
          <a:prstGeom prst="rect">
            <a:avLst/>
          </a:prstGeom>
        </p:spPr>
      </p:pic>
      <p:pic>
        <p:nvPicPr>
          <p:cNvPr id="25"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5696" y="2535786"/>
            <a:ext cx="656201" cy="526973"/>
          </a:xfrm>
          <a:prstGeom prst="rect">
            <a:avLst/>
          </a:prstGeom>
        </p:spPr>
      </p:pic>
      <p:pic>
        <p:nvPicPr>
          <p:cNvPr id="27"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63018" y="1701522"/>
            <a:ext cx="845380" cy="575409"/>
          </a:xfrm>
          <a:prstGeom prst="rect">
            <a:avLst/>
          </a:prstGeom>
        </p:spPr>
      </p:pic>
      <p:pic>
        <p:nvPicPr>
          <p:cNvPr id="28"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3848" y="4231811"/>
            <a:ext cx="718207" cy="449851"/>
          </a:xfrm>
          <a:prstGeom prst="rect">
            <a:avLst/>
          </a:prstGeom>
        </p:spPr>
      </p:pic>
      <p:pic>
        <p:nvPicPr>
          <p:cNvPr id="29"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34797" y="3408166"/>
            <a:ext cx="709379" cy="442566"/>
          </a:xfrm>
          <a:prstGeom prst="rect">
            <a:avLst/>
          </a:prstGeom>
        </p:spPr>
      </p:pic>
      <p:pic>
        <p:nvPicPr>
          <p:cNvPr id="30"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4847" y="3400880"/>
            <a:ext cx="491604" cy="449851"/>
          </a:xfrm>
          <a:prstGeom prst="rect">
            <a:avLst/>
          </a:prstGeom>
        </p:spPr>
      </p:pic>
      <p:pic>
        <p:nvPicPr>
          <p:cNvPr id="31"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26650" y="3380138"/>
            <a:ext cx="1252811" cy="470593"/>
          </a:xfrm>
          <a:prstGeom prst="rect">
            <a:avLst/>
          </a:prstGeom>
        </p:spPr>
      </p:pic>
      <p:pic>
        <p:nvPicPr>
          <p:cNvPr id="32" name="Picture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34797" y="4073956"/>
            <a:ext cx="1214935" cy="660139"/>
          </a:xfrm>
          <a:prstGeom prst="rect">
            <a:avLst/>
          </a:prstGeom>
        </p:spPr>
      </p:pic>
      <p:sp>
        <p:nvSpPr>
          <p:cNvPr id="33" name="Content Placeholder 2"/>
          <p:cNvSpPr txBox="1">
            <a:spLocks/>
          </p:cNvSpPr>
          <p:nvPr/>
        </p:nvSpPr>
        <p:spPr>
          <a:xfrm>
            <a:off x="3228962" y="1830303"/>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Time: 5 hours/day, 5 days/week</a:t>
            </a:r>
            <a:r>
              <a:rPr lang="en-US" dirty="0" smtClean="0">
                <a:solidFill>
                  <a:srgbClr val="002060"/>
                </a:solidFill>
              </a:rPr>
              <a:t>.</a:t>
            </a:r>
          </a:p>
          <a:p>
            <a:pPr>
              <a:buFont typeface="Wingdings" panose="05000000000000000000" pitchFamily="2" charset="2"/>
              <a:buChar char="Ø"/>
            </a:pPr>
            <a:endParaRPr lang="en-US" dirty="0" smtClean="0">
              <a:solidFill>
                <a:srgbClr val="002060"/>
              </a:solidFill>
              <a:latin typeface="Century" panose="02040604050505020304" pitchFamily="18" charset="0"/>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Meeting minutes</a:t>
            </a:r>
          </a:p>
          <a:p>
            <a:endParaRPr lang="en-US" dirty="0" smtClean="0">
              <a:solidFill>
                <a:srgbClr val="002060"/>
              </a:solidFill>
            </a:endParaRPr>
          </a:p>
          <a:p>
            <a:endParaRPr lang="en-US" dirty="0">
              <a:solidFill>
                <a:srgbClr val="002060"/>
              </a:solidFill>
            </a:endParaRPr>
          </a:p>
        </p:txBody>
      </p:sp>
    </p:spTree>
    <p:custDataLst>
      <p:tags r:id="rId1"/>
    </p:custDataLst>
    <p:extLst>
      <p:ext uri="{BB962C8B-B14F-4D97-AF65-F5344CB8AC3E}">
        <p14:creationId xmlns:p14="http://schemas.microsoft.com/office/powerpoint/2010/main" val="12641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42" presetClass="entr" presetSubtype="0" fill="hold" nodeType="withEffect">
                                  <p:stCondLst>
                                    <p:cond delay="1000"/>
                                  </p:stCondLst>
                                  <p:childTnLst>
                                    <p:set>
                                      <p:cBhvr>
                                        <p:cTn id="9" dur="1" fill="hold">
                                          <p:stCondLst>
                                            <p:cond delay="0"/>
                                          </p:stCondLst>
                                        </p:cTn>
                                        <p:tgtEl>
                                          <p:spTgt spid="33">
                                            <p:txEl>
                                              <p:pRg st="0" end="0"/>
                                            </p:txEl>
                                          </p:spTgt>
                                        </p:tgtEl>
                                        <p:attrNameLst>
                                          <p:attrName>style.visibility</p:attrName>
                                        </p:attrNameLst>
                                      </p:cBhvr>
                                      <p:to>
                                        <p:strVal val="visible"/>
                                      </p:to>
                                    </p:set>
                                    <p:animEffect transition="in" filter="fade">
                                      <p:cBhvr>
                                        <p:cTn id="10" dur="1000"/>
                                        <p:tgtEl>
                                          <p:spTgt spid="33">
                                            <p:txEl>
                                              <p:pRg st="0" end="0"/>
                                            </p:txEl>
                                          </p:spTgt>
                                        </p:tgtEl>
                                      </p:cBhvr>
                                    </p:animEffect>
                                    <p:anim calcmode="lin" valueType="num">
                                      <p:cBhvr>
                                        <p:cTn id="11"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3">
                                            <p:txEl>
                                              <p:pRg st="0" end="0"/>
                                            </p:txEl>
                                          </p:spTgt>
                                        </p:tgtEl>
                                        <p:attrNameLst>
                                          <p:attrName>ppt_y</p:attrName>
                                        </p:attrNameLst>
                                      </p:cBhvr>
                                      <p:tavLst>
                                        <p:tav tm="0">
                                          <p:val>
                                            <p:strVal val="#ppt_y+.1"/>
                                          </p:val>
                                        </p:tav>
                                        <p:tav tm="100000">
                                          <p:val>
                                            <p:strVal val="#ppt_y"/>
                                          </p:val>
                                        </p:tav>
                                      </p:tavLst>
                                    </p:anim>
                                  </p:childTnLst>
                                </p:cTn>
                              </p:par>
                              <p:par>
                                <p:cTn id="13" presetID="21" presetClass="entr" presetSubtype="1" fill="hold" nodeType="withEffect">
                                  <p:stCondLst>
                                    <p:cond delay="1000"/>
                                  </p:stCondLst>
                                  <p:childTnLst>
                                    <p:set>
                                      <p:cBhvr>
                                        <p:cTn id="14" dur="1" fill="hold">
                                          <p:stCondLst>
                                            <p:cond delay="0"/>
                                          </p:stCondLst>
                                        </p:cTn>
                                        <p:tgtEl>
                                          <p:spTgt spid="27"/>
                                        </p:tgtEl>
                                        <p:attrNameLst>
                                          <p:attrName>style.visibility</p:attrName>
                                        </p:attrNameLst>
                                      </p:cBhvr>
                                      <p:to>
                                        <p:strVal val="visible"/>
                                      </p:to>
                                    </p:set>
                                    <p:animEffect transition="in" filter="wheel(1)">
                                      <p:cBhvr>
                                        <p:cTn id="15" dur="1000"/>
                                        <p:tgtEl>
                                          <p:spTgt spid="27"/>
                                        </p:tgtEl>
                                      </p:cBhvr>
                                    </p:animEffect>
                                  </p:childTnLst>
                                </p:cTn>
                              </p:par>
                              <p:par>
                                <p:cTn id="16" presetID="42" presetClass="entr" presetSubtype="0" fill="hold" nodeType="withEffect">
                                  <p:stCondLst>
                                    <p:cond delay="2000"/>
                                  </p:stCondLst>
                                  <p:childTnLst>
                                    <p:set>
                                      <p:cBhvr>
                                        <p:cTn id="17" dur="1" fill="hold">
                                          <p:stCondLst>
                                            <p:cond delay="0"/>
                                          </p:stCondLst>
                                        </p:cTn>
                                        <p:tgtEl>
                                          <p:spTgt spid="33">
                                            <p:txEl>
                                              <p:pRg st="2" end="2"/>
                                            </p:txEl>
                                          </p:spTgt>
                                        </p:tgtEl>
                                        <p:attrNameLst>
                                          <p:attrName>style.visibility</p:attrName>
                                        </p:attrNameLst>
                                      </p:cBhvr>
                                      <p:to>
                                        <p:strVal val="visible"/>
                                      </p:to>
                                    </p:set>
                                    <p:animEffect transition="in" filter="fade">
                                      <p:cBhvr>
                                        <p:cTn id="18" dur="1000"/>
                                        <p:tgtEl>
                                          <p:spTgt spid="33">
                                            <p:txEl>
                                              <p:pRg st="2" end="2"/>
                                            </p:txEl>
                                          </p:spTgt>
                                        </p:tgtEl>
                                      </p:cBhvr>
                                    </p:animEffect>
                                    <p:anim calcmode="lin" valueType="num">
                                      <p:cBhvr>
                                        <p:cTn id="19" dur="1000" fill="hold"/>
                                        <p:tgtEl>
                                          <p:spTgt spid="3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3">
                                            <p:txEl>
                                              <p:pRg st="2" end="2"/>
                                            </p:txEl>
                                          </p:spTgt>
                                        </p:tgtEl>
                                        <p:attrNameLst>
                                          <p:attrName>ppt_y</p:attrName>
                                        </p:attrNameLst>
                                      </p:cBhvr>
                                      <p:tavLst>
                                        <p:tav tm="0">
                                          <p:val>
                                            <p:strVal val="#ppt_y+.1"/>
                                          </p:val>
                                        </p:tav>
                                        <p:tav tm="100000">
                                          <p:val>
                                            <p:strVal val="#ppt_y"/>
                                          </p:val>
                                        </p:tav>
                                      </p:tavLst>
                                    </p:anim>
                                  </p:childTnLst>
                                </p:cTn>
                              </p:par>
                              <p:par>
                                <p:cTn id="21" presetID="21" presetClass="entr" presetSubtype="1" fill="hold" nodeType="withEffect">
                                  <p:stCondLst>
                                    <p:cond delay="2000"/>
                                  </p:stCondLst>
                                  <p:childTnLst>
                                    <p:set>
                                      <p:cBhvr>
                                        <p:cTn id="22" dur="1" fill="hold">
                                          <p:stCondLst>
                                            <p:cond delay="0"/>
                                          </p:stCondLst>
                                        </p:cTn>
                                        <p:tgtEl>
                                          <p:spTgt spid="25"/>
                                        </p:tgtEl>
                                        <p:attrNameLst>
                                          <p:attrName>style.visibility</p:attrName>
                                        </p:attrNameLst>
                                      </p:cBhvr>
                                      <p:to>
                                        <p:strVal val="visible"/>
                                      </p:to>
                                    </p:set>
                                    <p:animEffect transition="in" filter="wheel(1)">
                                      <p:cBhvr>
                                        <p:cTn id="23" dur="1000"/>
                                        <p:tgtEl>
                                          <p:spTgt spid="25"/>
                                        </p:tgtEl>
                                      </p:cBhvr>
                                    </p:animEffect>
                                  </p:childTnLst>
                                </p:cTn>
                              </p:par>
                              <p:par>
                                <p:cTn id="24" presetID="21" presetClass="entr" presetSubtype="1" fill="hold" nodeType="withEffect">
                                  <p:stCondLst>
                                    <p:cond delay="2000"/>
                                  </p:stCondLst>
                                  <p:childTnLst>
                                    <p:set>
                                      <p:cBhvr>
                                        <p:cTn id="25" dur="1" fill="hold">
                                          <p:stCondLst>
                                            <p:cond delay="0"/>
                                          </p:stCondLst>
                                        </p:cTn>
                                        <p:tgtEl>
                                          <p:spTgt spid="24"/>
                                        </p:tgtEl>
                                        <p:attrNameLst>
                                          <p:attrName>style.visibility</p:attrName>
                                        </p:attrNameLst>
                                      </p:cBhvr>
                                      <p:to>
                                        <p:strVal val="visible"/>
                                      </p:to>
                                    </p:set>
                                    <p:animEffect transition="in" filter="wheel(1)">
                                      <p:cBhvr>
                                        <p:cTn id="26" dur="1000"/>
                                        <p:tgtEl>
                                          <p:spTgt spid="24"/>
                                        </p:tgtEl>
                                      </p:cBhvr>
                                    </p:animEffect>
                                  </p:childTnLst>
                                </p:cTn>
                              </p:par>
                              <p:par>
                                <p:cTn id="27" presetID="42" presetClass="entr" presetSubtype="0" fill="hold" nodeType="withEffect">
                                  <p:stCondLst>
                                    <p:cond delay="3000"/>
                                  </p:stCondLst>
                                  <p:childTnLst>
                                    <p:set>
                                      <p:cBhvr>
                                        <p:cTn id="28" dur="1" fill="hold">
                                          <p:stCondLst>
                                            <p:cond delay="0"/>
                                          </p:stCondLst>
                                        </p:cTn>
                                        <p:tgtEl>
                                          <p:spTgt spid="33">
                                            <p:txEl>
                                              <p:pRg st="4" end="4"/>
                                            </p:txEl>
                                          </p:spTgt>
                                        </p:tgtEl>
                                        <p:attrNameLst>
                                          <p:attrName>style.visibility</p:attrName>
                                        </p:attrNameLst>
                                      </p:cBhvr>
                                      <p:to>
                                        <p:strVal val="visible"/>
                                      </p:to>
                                    </p:set>
                                    <p:animEffect transition="in" filter="fade">
                                      <p:cBhvr>
                                        <p:cTn id="29" dur="1000"/>
                                        <p:tgtEl>
                                          <p:spTgt spid="33">
                                            <p:txEl>
                                              <p:pRg st="4" end="4"/>
                                            </p:txEl>
                                          </p:spTgt>
                                        </p:tgtEl>
                                      </p:cBhvr>
                                    </p:animEffect>
                                    <p:anim calcmode="lin" valueType="num">
                                      <p:cBhvr>
                                        <p:cTn id="30" dur="1000" fill="hold"/>
                                        <p:tgtEl>
                                          <p:spTgt spid="3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3">
                                            <p:txEl>
                                              <p:pRg st="4" end="4"/>
                                            </p:txEl>
                                          </p:spTgt>
                                        </p:tgtEl>
                                        <p:attrNameLst>
                                          <p:attrName>ppt_y</p:attrName>
                                        </p:attrNameLst>
                                      </p:cBhvr>
                                      <p:tavLst>
                                        <p:tav tm="0">
                                          <p:val>
                                            <p:strVal val="#ppt_y+.1"/>
                                          </p:val>
                                        </p:tav>
                                        <p:tav tm="100000">
                                          <p:val>
                                            <p:strVal val="#ppt_y"/>
                                          </p:val>
                                        </p:tav>
                                      </p:tavLst>
                                    </p:anim>
                                  </p:childTnLst>
                                </p:cTn>
                              </p:par>
                              <p:par>
                                <p:cTn id="32" presetID="21" presetClass="entr" presetSubtype="1" fill="hold" nodeType="withEffect">
                                  <p:stCondLst>
                                    <p:cond delay="3000"/>
                                  </p:stCondLst>
                                  <p:childTnLst>
                                    <p:set>
                                      <p:cBhvr>
                                        <p:cTn id="33" dur="1" fill="hold">
                                          <p:stCondLst>
                                            <p:cond delay="0"/>
                                          </p:stCondLst>
                                        </p:cTn>
                                        <p:tgtEl>
                                          <p:spTgt spid="29"/>
                                        </p:tgtEl>
                                        <p:attrNameLst>
                                          <p:attrName>style.visibility</p:attrName>
                                        </p:attrNameLst>
                                      </p:cBhvr>
                                      <p:to>
                                        <p:strVal val="visible"/>
                                      </p:to>
                                    </p:set>
                                    <p:animEffect transition="in" filter="wheel(1)">
                                      <p:cBhvr>
                                        <p:cTn id="34" dur="1000"/>
                                        <p:tgtEl>
                                          <p:spTgt spid="29"/>
                                        </p:tgtEl>
                                      </p:cBhvr>
                                    </p:animEffect>
                                  </p:childTnLst>
                                </p:cTn>
                              </p:par>
                              <p:par>
                                <p:cTn id="35" presetID="21" presetClass="entr" presetSubtype="1" fill="hold" nodeType="withEffect">
                                  <p:stCondLst>
                                    <p:cond delay="300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1000"/>
                                        <p:tgtEl>
                                          <p:spTgt spid="30"/>
                                        </p:tgtEl>
                                      </p:cBhvr>
                                    </p:animEffect>
                                  </p:childTnLst>
                                </p:cTn>
                              </p:par>
                              <p:par>
                                <p:cTn id="38" presetID="21" presetClass="entr" presetSubtype="1" fill="hold" nodeType="withEffect">
                                  <p:stCondLst>
                                    <p:cond delay="3000"/>
                                  </p:stCondLst>
                                  <p:childTnLst>
                                    <p:set>
                                      <p:cBhvr>
                                        <p:cTn id="39" dur="1" fill="hold">
                                          <p:stCondLst>
                                            <p:cond delay="0"/>
                                          </p:stCondLst>
                                        </p:cTn>
                                        <p:tgtEl>
                                          <p:spTgt spid="31"/>
                                        </p:tgtEl>
                                        <p:attrNameLst>
                                          <p:attrName>style.visibility</p:attrName>
                                        </p:attrNameLst>
                                      </p:cBhvr>
                                      <p:to>
                                        <p:strVal val="visible"/>
                                      </p:to>
                                    </p:set>
                                    <p:animEffect transition="in" filter="wheel(1)">
                                      <p:cBhvr>
                                        <p:cTn id="40" dur="1000"/>
                                        <p:tgtEl>
                                          <p:spTgt spid="31"/>
                                        </p:tgtEl>
                                      </p:cBhvr>
                                    </p:animEffect>
                                  </p:childTnLst>
                                </p:cTn>
                              </p:par>
                              <p:par>
                                <p:cTn id="41" presetID="42" presetClass="entr" presetSubtype="0" fill="hold" nodeType="withEffect">
                                  <p:stCondLst>
                                    <p:cond delay="4000"/>
                                  </p:stCondLst>
                                  <p:childTnLst>
                                    <p:set>
                                      <p:cBhvr>
                                        <p:cTn id="42" dur="1" fill="hold">
                                          <p:stCondLst>
                                            <p:cond delay="0"/>
                                          </p:stCondLst>
                                        </p:cTn>
                                        <p:tgtEl>
                                          <p:spTgt spid="33">
                                            <p:txEl>
                                              <p:pRg st="6" end="6"/>
                                            </p:txEl>
                                          </p:spTgt>
                                        </p:tgtEl>
                                        <p:attrNameLst>
                                          <p:attrName>style.visibility</p:attrName>
                                        </p:attrNameLst>
                                      </p:cBhvr>
                                      <p:to>
                                        <p:strVal val="visible"/>
                                      </p:to>
                                    </p:set>
                                    <p:animEffect transition="in" filter="fade">
                                      <p:cBhvr>
                                        <p:cTn id="43" dur="1000"/>
                                        <p:tgtEl>
                                          <p:spTgt spid="33">
                                            <p:txEl>
                                              <p:pRg st="6" end="6"/>
                                            </p:txEl>
                                          </p:spTgt>
                                        </p:tgtEl>
                                      </p:cBhvr>
                                    </p:animEffect>
                                    <p:anim calcmode="lin" valueType="num">
                                      <p:cBhvr>
                                        <p:cTn id="44" dur="1000" fill="hold"/>
                                        <p:tgtEl>
                                          <p:spTgt spid="3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3">
                                            <p:txEl>
                                              <p:pRg st="6" end="6"/>
                                            </p:txEl>
                                          </p:spTgt>
                                        </p:tgtEl>
                                        <p:attrNameLst>
                                          <p:attrName>ppt_y</p:attrName>
                                        </p:attrNameLst>
                                      </p:cBhvr>
                                      <p:tavLst>
                                        <p:tav tm="0">
                                          <p:val>
                                            <p:strVal val="#ppt_y+.1"/>
                                          </p:val>
                                        </p:tav>
                                        <p:tav tm="100000">
                                          <p:val>
                                            <p:strVal val="#ppt_y"/>
                                          </p:val>
                                        </p:tav>
                                      </p:tavLst>
                                    </p:anim>
                                  </p:childTnLst>
                                </p:cTn>
                              </p:par>
                              <p:par>
                                <p:cTn id="46" presetID="21" presetClass="entr" presetSubtype="1" fill="hold" nodeType="withEffect">
                                  <p:stCondLst>
                                    <p:cond delay="4000"/>
                                  </p:stCondLst>
                                  <p:childTnLst>
                                    <p:set>
                                      <p:cBhvr>
                                        <p:cTn id="47" dur="1" fill="hold">
                                          <p:stCondLst>
                                            <p:cond delay="0"/>
                                          </p:stCondLst>
                                        </p:cTn>
                                        <p:tgtEl>
                                          <p:spTgt spid="32"/>
                                        </p:tgtEl>
                                        <p:attrNameLst>
                                          <p:attrName>style.visibility</p:attrName>
                                        </p:attrNameLst>
                                      </p:cBhvr>
                                      <p:to>
                                        <p:strVal val="visible"/>
                                      </p:to>
                                    </p:set>
                                    <p:animEffect transition="in" filter="wheel(1)">
                                      <p:cBhvr>
                                        <p:cTn id="48" dur="1000"/>
                                        <p:tgtEl>
                                          <p:spTgt spid="32"/>
                                        </p:tgtEl>
                                      </p:cBhvr>
                                    </p:animEffect>
                                  </p:childTnLst>
                                </p:cTn>
                              </p:par>
                              <p:par>
                                <p:cTn id="49" presetID="21" presetClass="entr" presetSubtype="1" fill="hold" nodeType="withEffect">
                                  <p:stCondLst>
                                    <p:cond delay="4000"/>
                                  </p:stCondLst>
                                  <p:childTnLst>
                                    <p:set>
                                      <p:cBhvr>
                                        <p:cTn id="50" dur="1" fill="hold">
                                          <p:stCondLst>
                                            <p:cond delay="0"/>
                                          </p:stCondLst>
                                        </p:cTn>
                                        <p:tgtEl>
                                          <p:spTgt spid="28"/>
                                        </p:tgtEl>
                                        <p:attrNameLst>
                                          <p:attrName>style.visibility</p:attrName>
                                        </p:attrNameLst>
                                      </p:cBhvr>
                                      <p:to>
                                        <p:strVal val="visible"/>
                                      </p:to>
                                    </p:set>
                                    <p:animEffect transition="in" filter="wheel(1)">
                                      <p:cBhvr>
                                        <p:cTn id="51"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2" name="Freeform 21"/>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900954" y="2490361"/>
            <a:ext cx="5763371" cy="3170099"/>
          </a:xfrm>
          <a:prstGeom prst="rect">
            <a:avLst/>
          </a:prstGeom>
          <a:noFill/>
        </p:spPr>
        <p:txBody>
          <a:bodyPr wrap="square" rtlCol="0">
            <a:spAutoFit/>
          </a:bodyPr>
          <a:lstStyle/>
          <a:p>
            <a:pP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Supervisor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指導教員</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Lecturer Nguyen Van Sang</a:t>
            </a:r>
          </a:p>
          <a:p>
            <a:pPr>
              <a:defRPr/>
            </a:pPr>
            <a:endParaRPr lang="en-US" altLang="ja-JP" sz="2000" kern="0" dirty="0">
              <a:solidFill>
                <a:srgbClr val="0288D1"/>
              </a:solidFill>
              <a:latin typeface="Century" panose="02040604050505020304" pitchFamily="18" charset="0"/>
              <a:cs typeface="Times New Roman" pitchFamily="18" charset="0"/>
            </a:endParaRPr>
          </a:p>
          <a:p>
            <a:pPr>
              <a:defRPr/>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Team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member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チームメンバー</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Dao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Trong</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Nghia</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SE03220</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 Hong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Nhien</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SE03377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 Ngoc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Duy</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SE03267</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Do Van Tuan – SE03297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Hoang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Anh</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Tuan – SE03108</a:t>
            </a:r>
          </a:p>
          <a:p>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
        <p:nvSpPr>
          <p:cNvPr id="25" name="Hexagon 24"/>
          <p:cNvSpPr/>
          <p:nvPr/>
        </p:nvSpPr>
        <p:spPr>
          <a:xfrm>
            <a:off x="9815233" y="4075411"/>
            <a:ext cx="1566140" cy="1350121"/>
          </a:xfrm>
          <a:prstGeom prst="hexagon">
            <a:avLst/>
          </a:prstGeom>
          <a:blipFill>
            <a:blip r:embed="rId9"/>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7302841" y="2712336"/>
            <a:ext cx="1566140" cy="1350121"/>
          </a:xfrm>
          <a:prstGeom prst="hexagon">
            <a:avLst/>
          </a:prstGeom>
          <a:blipFill>
            <a:blip r:embed="rId10"/>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8559037" y="2043715"/>
            <a:ext cx="1566140" cy="1350121"/>
          </a:xfrm>
          <a:prstGeom prst="hexagon">
            <a:avLst/>
          </a:prstGeom>
          <a:blipFill>
            <a:blip r:embed="rId11"/>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p:cNvSpPr/>
          <p:nvPr/>
        </p:nvSpPr>
        <p:spPr>
          <a:xfrm>
            <a:off x="7302841" y="4075486"/>
            <a:ext cx="1566140" cy="1350121"/>
          </a:xfrm>
          <a:prstGeom prst="hexagon">
            <a:avLst/>
          </a:prstGeom>
          <a:blipFill>
            <a:blip r:embed="rId1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p:cNvSpPr/>
          <p:nvPr/>
        </p:nvSpPr>
        <p:spPr>
          <a:xfrm>
            <a:off x="8535225" y="4757061"/>
            <a:ext cx="1566140" cy="1350121"/>
          </a:xfrm>
          <a:prstGeom prst="hexagon">
            <a:avLst/>
          </a:prstGeom>
          <a:blipFill>
            <a:blip r:embed="rId1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a:off x="9815233" y="2750711"/>
            <a:ext cx="1566140" cy="1350121"/>
          </a:xfrm>
          <a:prstGeom prst="hexagon">
            <a:avLst/>
          </a:prstGeom>
          <a:blipFill>
            <a:blip r:embed="rId1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6500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500"/>
                                        <p:tgtEl>
                                          <p:spTgt spid="23"/>
                                        </p:tgtEl>
                                      </p:cBhvr>
                                    </p:animEffect>
                                    <p:anim calcmode="lin" valueType="num">
                                      <p:cBhvr>
                                        <p:cTn id="8" dur="1500" fill="hold"/>
                                        <p:tgtEl>
                                          <p:spTgt spid="23"/>
                                        </p:tgtEl>
                                        <p:attrNameLst>
                                          <p:attrName>ppt_x</p:attrName>
                                        </p:attrNameLst>
                                      </p:cBhvr>
                                      <p:tavLst>
                                        <p:tav tm="0">
                                          <p:val>
                                            <p:strVal val="#ppt_x"/>
                                          </p:val>
                                        </p:tav>
                                        <p:tav tm="100000">
                                          <p:val>
                                            <p:strVal val="#ppt_x"/>
                                          </p:val>
                                        </p:tav>
                                      </p:tavLst>
                                    </p:anim>
                                    <p:anim calcmode="lin" valueType="num">
                                      <p:cBhvr>
                                        <p:cTn id="9" dur="1500" fill="hold"/>
                                        <p:tgtEl>
                                          <p:spTgt spid="23"/>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200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1000"/>
                                        <p:tgtEl>
                                          <p:spTgt spid="25"/>
                                        </p:tgtEl>
                                      </p:cBhvr>
                                    </p:animEffect>
                                  </p:childTnLst>
                                </p:cTn>
                              </p:par>
                              <p:par>
                                <p:cTn id="13" presetID="14" presetClass="entr" presetSubtype="10" fill="hold" grpId="0" nodeType="withEffect">
                                  <p:stCondLst>
                                    <p:cond delay="100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1000"/>
                                        <p:tgtEl>
                                          <p:spTgt spid="2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randombar(horizontal)">
                                      <p:cBhvr>
                                        <p:cTn id="18" dur="1000"/>
                                        <p:tgtEl>
                                          <p:spTgt spid="29"/>
                                        </p:tgtEl>
                                      </p:cBhvr>
                                    </p:animEffect>
                                  </p:childTnLst>
                                </p:cTn>
                              </p:par>
                              <p:par>
                                <p:cTn id="19" presetID="14" presetClass="entr" presetSubtype="10" fill="hold" grpId="0" nodeType="withEffect">
                                  <p:stCondLst>
                                    <p:cond delay="200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1000"/>
                                        <p:tgtEl>
                                          <p:spTgt spid="30"/>
                                        </p:tgtEl>
                                      </p:cBhvr>
                                    </p:animEffect>
                                  </p:childTnLst>
                                </p:cTn>
                              </p:par>
                              <p:par>
                                <p:cTn id="22" presetID="14" presetClass="entr" presetSubtype="10" fill="hold" grpId="0" nodeType="withEffect">
                                  <p:stCondLst>
                                    <p:cond delay="3000"/>
                                  </p:stCondLst>
                                  <p:childTnLst>
                                    <p:set>
                                      <p:cBhvr>
                                        <p:cTn id="23" dur="1" fill="hold">
                                          <p:stCondLst>
                                            <p:cond delay="0"/>
                                          </p:stCondLst>
                                        </p:cTn>
                                        <p:tgtEl>
                                          <p:spTgt spid="31"/>
                                        </p:tgtEl>
                                        <p:attrNameLst>
                                          <p:attrName>style.visibility</p:attrName>
                                        </p:attrNameLst>
                                      </p:cBhvr>
                                      <p:to>
                                        <p:strVal val="visible"/>
                                      </p:to>
                                    </p:set>
                                    <p:animEffect transition="in" filter="randombar(horizontal)">
                                      <p:cBhvr>
                                        <p:cTn id="24" dur="1000"/>
                                        <p:tgtEl>
                                          <p:spTgt spid="31"/>
                                        </p:tgtEl>
                                      </p:cBhvr>
                                    </p:animEffect>
                                  </p:childTnLst>
                                </p:cTn>
                              </p:par>
                              <p:par>
                                <p:cTn id="25" presetID="14" presetClass="entr" presetSubtype="10" fill="hold" grpId="0" nodeType="withEffect">
                                  <p:stCondLst>
                                    <p:cond delay="100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9" grpId="0" animBg="1"/>
      <p:bldP spid="30" grpId="0" animBg="1"/>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492810" y="248765"/>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58380" y="548003"/>
            <a:ext cx="9107963" cy="954107"/>
          </a:xfrm>
          <a:prstGeom prst="rect">
            <a:avLst/>
          </a:prstGeom>
          <a:noFill/>
        </p:spPr>
        <p:txBody>
          <a:bodyPr wrap="square" rtlCol="0">
            <a:spAutoFit/>
          </a:bodyPr>
          <a:lstStyle/>
          <a:p>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3 - Software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 Specification - </a:t>
            </a:r>
            <a:r>
              <a:rPr lang="ja-JP" altLang="en-US" sz="2800" b="1"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ソフトウェア要求仕様</a:t>
            </a:r>
            <a:endParaRPr lang="en-US" sz="2800" b="1"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6019840" y="2385058"/>
            <a:ext cx="2185045" cy="1762238"/>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16826"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55556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1750"/>
                                        <p:tgtEl>
                                          <p:spTgt spid="13"/>
                                        </p:tgtEl>
                                      </p:cBhvr>
                                    </p:animEffect>
                                  </p:childTnLst>
                                </p:cTn>
                              </p:par>
                              <p:par>
                                <p:cTn id="8" presetID="31" presetClass="entr" presetSubtype="0" fill="hold"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 calcmode="lin" valueType="num">
                                      <p:cBhvr>
                                        <p:cTn id="10"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1"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12"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3" dur="1000"/>
                                        <p:tgtEl>
                                          <p:spTgt spid="17">
                                            <p:txEl>
                                              <p:pRg st="0" end="0"/>
                                            </p:txEl>
                                          </p:spTgt>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95354" y="653542"/>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3.1</a:t>
            </a:r>
            <a:r>
              <a:rPr lang="en-US" sz="2800" b="1" dirty="0" smtClean="0">
                <a:solidFill>
                  <a:srgbClr val="0070C0"/>
                </a:solidFill>
                <a:latin typeface="Times New Roman" pitchFamily="18" charset="0"/>
                <a:cs typeface="Times New Roman" pitchFamily="18" charset="0"/>
              </a:rPr>
              <a:t>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Business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Actors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ビジネスアクター</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7573" y="2961412"/>
            <a:ext cx="2739355" cy="2739355"/>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0119" y="3100101"/>
            <a:ext cx="2600666" cy="2600666"/>
          </a:xfrm>
          <a:prstGeom prst="rect">
            <a:avLst/>
          </a:prstGeom>
        </p:spPr>
      </p:pic>
      <p:sp>
        <p:nvSpPr>
          <p:cNvPr id="16" name="TextBox 15"/>
          <p:cNvSpPr txBox="1"/>
          <p:nvPr/>
        </p:nvSpPr>
        <p:spPr>
          <a:xfrm>
            <a:off x="5365194" y="1907599"/>
            <a:ext cx="3826659" cy="461665"/>
          </a:xfrm>
          <a:prstGeom prst="rect">
            <a:avLst/>
          </a:prstGeom>
          <a:noFill/>
        </p:spPr>
        <p:txBody>
          <a:bodyPr wrap="square" rtlCol="0">
            <a:spAutoFit/>
          </a:bodyPr>
          <a:lstStyle/>
          <a:p>
            <a:r>
              <a:rPr 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There are 2 main actors</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8" name="TextBox 17"/>
          <p:cNvSpPr txBox="1"/>
          <p:nvPr/>
        </p:nvSpPr>
        <p:spPr>
          <a:xfrm>
            <a:off x="4520256" y="5611938"/>
            <a:ext cx="1099148"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User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9" name="TextBox 18"/>
          <p:cNvSpPr txBox="1"/>
          <p:nvPr/>
        </p:nvSpPr>
        <p:spPr>
          <a:xfrm>
            <a:off x="7694532" y="5581595"/>
            <a:ext cx="3078763"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Administrator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673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nodeType="withEffect">
                                  <p:stCondLst>
                                    <p:cond delay="100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750"/>
                                  </p:stCondLst>
                                  <p:childTnLst>
                                    <p:set>
                                      <p:cBhvr>
                                        <p:cTn id="17" dur="1" fill="hold">
                                          <p:stCondLst>
                                            <p:cond delay="0"/>
                                          </p:stCondLst>
                                        </p:cTn>
                                        <p:tgtEl>
                                          <p:spTgt spid="2"/>
                                        </p:tgtEl>
                                        <p:attrNameLst>
                                          <p:attrName>style.visibility</p:attrName>
                                        </p:attrNameLst>
                                      </p:cBhvr>
                                      <p:to>
                                        <p:strVal val="visible"/>
                                      </p:to>
                                    </p:set>
                                    <p:animEffect transition="in" filter="wheel(1)">
                                      <p:cBhvr>
                                        <p:cTn id="18" dur="1250"/>
                                        <p:tgtEl>
                                          <p:spTgt spid="2"/>
                                        </p:tgtEl>
                                      </p:cBhvr>
                                    </p:animEffect>
                                  </p:childTnLst>
                                </p:cTn>
                              </p:par>
                              <p:par>
                                <p:cTn id="19" presetID="21" presetClass="entr" presetSubtype="1" fill="hold" nodeType="withEffect">
                                  <p:stCondLst>
                                    <p:cond delay="175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1250"/>
                                        <p:tgtEl>
                                          <p:spTgt spid="4"/>
                                        </p:tgtEl>
                                      </p:cBhvr>
                                    </p:animEffect>
                                  </p:childTnLst>
                                </p:cTn>
                              </p:par>
                              <p:par>
                                <p:cTn id="22" presetID="42" presetClass="entr" presetSubtype="0" fill="hold" grpId="0" nodeType="withEffect">
                                  <p:stCondLst>
                                    <p:cond delay="17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75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2800" b="1" dirty="0" smtClean="0">
                <a:solidFill>
                  <a:srgbClr val="0070C0"/>
                </a:solidFill>
                <a:latin typeface="Times New Roman" pitchFamily="18" charset="0"/>
                <a:cs typeface="Times New Roman" pitchFamily="18" charset="0"/>
              </a:rPr>
              <a:t> </a:t>
            </a:r>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Guest"/>
          <p:cNvPicPr/>
          <p:nvPr/>
        </p:nvPicPr>
        <p:blipFill>
          <a:blip r:embed="rId7">
            <a:extLst>
              <a:ext uri="{28A0092B-C50C-407E-A947-70E740481C1C}">
                <a14:useLocalDpi xmlns:a14="http://schemas.microsoft.com/office/drawing/2010/main" val="0"/>
              </a:ext>
            </a:extLst>
          </a:blip>
          <a:srcRect/>
          <a:stretch>
            <a:fillRect/>
          </a:stretch>
        </p:blipFill>
        <p:spPr bwMode="auto">
          <a:xfrm>
            <a:off x="3952019" y="1295160"/>
            <a:ext cx="6781800" cy="4648200"/>
          </a:xfrm>
          <a:prstGeom prst="rect">
            <a:avLst/>
          </a:prstGeom>
          <a:noFill/>
          <a:ln>
            <a:noFill/>
          </a:ln>
        </p:spPr>
      </p:pic>
      <p:sp>
        <p:nvSpPr>
          <p:cNvPr id="26" name="TextBox 25"/>
          <p:cNvSpPr txBox="1"/>
          <p:nvPr/>
        </p:nvSpPr>
        <p:spPr>
          <a:xfrm>
            <a:off x="6458495" y="6009971"/>
            <a:ext cx="3715816" cy="369332"/>
          </a:xfrm>
          <a:prstGeom prst="rect">
            <a:avLst/>
          </a:prstGeom>
          <a:noFill/>
        </p:spPr>
        <p:txBody>
          <a:bodyPr wrap="square" rtlCol="0">
            <a:spAutoFit/>
          </a:bodyPr>
          <a:lstStyle/>
          <a:p>
            <a:r>
              <a:rPr lang="en-US"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Common module</a:t>
            </a:r>
            <a:endParaRPr lang="en-US"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406975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4876468" y="5953215"/>
            <a:ext cx="3715816"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Registered common module  </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5028" y="1273165"/>
            <a:ext cx="4629679" cy="4648969"/>
          </a:xfrm>
          <a:prstGeom prst="rect">
            <a:avLst/>
          </a:prstGeom>
        </p:spPr>
      </p:pic>
      <p:sp>
        <p:nvSpPr>
          <p:cNvPr id="14" name="TextBox 13"/>
          <p:cNvSpPr txBox="1"/>
          <p:nvPr/>
        </p:nvSpPr>
        <p:spPr>
          <a:xfrm>
            <a:off x="8453757" y="1470228"/>
            <a:ext cx="3142942" cy="1692771"/>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Other functions:</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Message</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Chat room</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Like</a:t>
            </a:r>
            <a:r>
              <a:rPr lang="en-US" sz="16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or comment</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profile</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thread</a:t>
            </a:r>
          </a:p>
        </p:txBody>
      </p:sp>
    </p:spTree>
    <p:custDataLst>
      <p:tags r:id="rId1"/>
    </p:custDataLst>
    <p:extLst>
      <p:ext uri="{BB962C8B-B14F-4D97-AF65-F5344CB8AC3E}">
        <p14:creationId xmlns:p14="http://schemas.microsoft.com/office/powerpoint/2010/main" val="81105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31"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1000" fill="hold"/>
                                        <p:tgtEl>
                                          <p:spTgt spid="14"/>
                                        </p:tgtEl>
                                        <p:attrNameLst>
                                          <p:attrName>ppt_w</p:attrName>
                                        </p:attrNameLst>
                                      </p:cBhvr>
                                      <p:tavLst>
                                        <p:tav tm="0">
                                          <p:val>
                                            <p:fltVal val="0"/>
                                          </p:val>
                                        </p:tav>
                                        <p:tav tm="100000">
                                          <p:val>
                                            <p:strVal val="#ppt_w"/>
                                          </p:val>
                                        </p:tav>
                                      </p:tavLst>
                                    </p:anim>
                                    <p:anim calcmode="lin" valueType="num">
                                      <p:cBhvr>
                                        <p:cTn id="19" dur="1000" fill="hold"/>
                                        <p:tgtEl>
                                          <p:spTgt spid="14"/>
                                        </p:tgtEl>
                                        <p:attrNameLst>
                                          <p:attrName>ppt_h</p:attrName>
                                        </p:attrNameLst>
                                      </p:cBhvr>
                                      <p:tavLst>
                                        <p:tav tm="0">
                                          <p:val>
                                            <p:fltVal val="0"/>
                                          </p:val>
                                        </p:tav>
                                        <p:tav tm="100000">
                                          <p:val>
                                            <p:strVal val="#ppt_h"/>
                                          </p:val>
                                        </p:tav>
                                      </p:tavLst>
                                    </p:anim>
                                    <p:anim calcmode="lin" valueType="num">
                                      <p:cBhvr>
                                        <p:cTn id="20" dur="1000" fill="hold"/>
                                        <p:tgtEl>
                                          <p:spTgt spid="14"/>
                                        </p:tgtEl>
                                        <p:attrNameLst>
                                          <p:attrName>style.rotation</p:attrName>
                                        </p:attrNameLst>
                                      </p:cBhvr>
                                      <p:tavLst>
                                        <p:tav tm="0">
                                          <p:val>
                                            <p:fltVal val="90"/>
                                          </p:val>
                                        </p:tav>
                                        <p:tav tm="100000">
                                          <p:val>
                                            <p:fltVal val="0"/>
                                          </p:val>
                                        </p:tav>
                                      </p:tavLst>
                                    </p:anim>
                                    <p:animEffect transition="in" filter="fade">
                                      <p:cBhvr>
                                        <p:cTn id="2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023137" y="5947209"/>
            <a:ext cx="1826883"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 module</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8" name="Picture 17" descr="AdCommon2"/>
          <p:cNvPicPr/>
          <p:nvPr/>
        </p:nvPicPr>
        <p:blipFill>
          <a:blip r:embed="rId7">
            <a:extLst>
              <a:ext uri="{28A0092B-C50C-407E-A947-70E740481C1C}">
                <a14:useLocalDpi xmlns:a14="http://schemas.microsoft.com/office/drawing/2010/main" val="0"/>
              </a:ext>
            </a:extLst>
          </a:blip>
          <a:srcRect/>
          <a:stretch>
            <a:fillRect/>
          </a:stretch>
        </p:blipFill>
        <p:spPr bwMode="auto">
          <a:xfrm>
            <a:off x="4305457" y="1233736"/>
            <a:ext cx="5262245" cy="4664300"/>
          </a:xfrm>
          <a:prstGeom prst="rect">
            <a:avLst/>
          </a:prstGeom>
          <a:noFill/>
          <a:ln>
            <a:noFill/>
          </a:ln>
        </p:spPr>
      </p:pic>
    </p:spTree>
    <p:custDataLst>
      <p:tags r:id="rId1"/>
    </p:custDataLst>
    <p:extLst>
      <p:ext uri="{BB962C8B-B14F-4D97-AF65-F5344CB8AC3E}">
        <p14:creationId xmlns:p14="http://schemas.microsoft.com/office/powerpoint/2010/main" val="316940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 presetClass="entr" presetSubtype="4"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000" fill="hold"/>
                                        <p:tgtEl>
                                          <p:spTgt spid="26"/>
                                        </p:tgtEl>
                                        <p:attrNameLst>
                                          <p:attrName>ppt_x</p:attrName>
                                        </p:attrNameLst>
                                      </p:cBhvr>
                                      <p:tavLst>
                                        <p:tav tm="0">
                                          <p:val>
                                            <p:strVal val="#ppt_x"/>
                                          </p:val>
                                        </p:tav>
                                        <p:tav tm="100000">
                                          <p:val>
                                            <p:strVal val="#ppt_x"/>
                                          </p:val>
                                        </p:tav>
                                      </p:tavLst>
                                    </p:anim>
                                    <p:anim calcmode="lin" valueType="num">
                                      <p:cBhvr additive="base">
                                        <p:cTn id="14" dur="1000" fill="hold"/>
                                        <p:tgtEl>
                                          <p:spTgt spid="26"/>
                                        </p:tgtEl>
                                        <p:attrNameLst>
                                          <p:attrName>ppt_y</p:attrName>
                                        </p:attrNameLst>
                                      </p:cBhvr>
                                      <p:tavLst>
                                        <p:tav tm="0">
                                          <p:val>
                                            <p:strVal val="1+#ppt_h/2"/>
                                          </p:val>
                                        </p:tav>
                                        <p:tav tm="100000">
                                          <p:val>
                                            <p:strVal val="#ppt_y"/>
                                          </p:val>
                                        </p:tav>
                                      </p:tavLst>
                                    </p:anim>
                                  </p:childTnLst>
                                </p:cTn>
                              </p:par>
                              <p:par>
                                <p:cTn id="15" presetID="21" presetClass="entr" presetSubtype="1" fill="hold" nodeType="withEffect">
                                  <p:stCondLst>
                                    <p:cond delay="1000"/>
                                  </p:stCondLst>
                                  <p:childTnLst>
                                    <p:set>
                                      <p:cBhvr>
                                        <p:cTn id="16" dur="1" fill="hold">
                                          <p:stCondLst>
                                            <p:cond delay="0"/>
                                          </p:stCondLst>
                                        </p:cTn>
                                        <p:tgtEl>
                                          <p:spTgt spid="18"/>
                                        </p:tgtEl>
                                        <p:attrNameLst>
                                          <p:attrName>style.visibility</p:attrName>
                                        </p:attrNameLst>
                                      </p:cBhvr>
                                      <p:to>
                                        <p:strVal val="visible"/>
                                      </p:to>
                                    </p:set>
                                    <p:animEffect transition="in" filter="wheel(1)">
                                      <p:cBhvr>
                                        <p:cTn id="17" dur="1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532138"/>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39551" y="1502110"/>
            <a:ext cx="8900310" cy="4339650"/>
          </a:xfrm>
          <a:prstGeom prst="rect">
            <a:avLst/>
          </a:prstGeom>
          <a:noFill/>
        </p:spPr>
        <p:txBody>
          <a:bodyPr wrap="square" rtlCol="0">
            <a:spAutoFit/>
          </a:bodyPr>
          <a:lstStyle/>
          <a:p>
            <a:pPr indent="-285750">
              <a:buFont typeface="Wingdings" pitchFamily="2" charset="2"/>
              <a:buChar char="Ø"/>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Availability </a:t>
            </a:r>
          </a:p>
          <a:p>
            <a:pPr lvl="1" indent="-285750">
              <a:buFont typeface="Wingdings" pitchFamily="2" charset="2"/>
              <a:buChar char="ü"/>
            </a:pP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application must be available 95% of time. Users can access to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it   everywhere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from their Web browser with internet connection.</a:t>
            </a:r>
          </a:p>
          <a:p>
            <a:pPr marL="57150" indent="0">
              <a:buNone/>
            </a:pP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Maintainability</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a:t>
            </a:r>
          </a:p>
          <a:p>
            <a:pPr lvl="1"/>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The design of the system must be loosely coupled that chances on some 	module will not affect others.</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Usability</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User can complete each function easy with dedicated guidance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of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website</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Output of the project must include coding standards and naming 		   conventions documentations. Implementation code must be easy to 	         	   maintain</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89963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750"/>
                                        <p:tgtEl>
                                          <p:spTgt spid="26">
                                            <p:txEl>
                                              <p:pRg st="0" end="0"/>
                                            </p:txEl>
                                          </p:spTgt>
                                        </p:tgtEl>
                                      </p:cBhvr>
                                    </p:animEffect>
                                    <p:anim calcmode="lin" valueType="num">
                                      <p:cBhvr>
                                        <p:cTn id="14" dur="75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75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750"/>
                                  </p:stCondLst>
                                  <p:childTnLst>
                                    <p:set>
                                      <p:cBhvr>
                                        <p:cTn id="22" dur="1" fill="hold">
                                          <p:stCondLst>
                                            <p:cond delay="0"/>
                                          </p:stCondLst>
                                        </p:cTn>
                                        <p:tgtEl>
                                          <p:spTgt spid="26">
                                            <p:txEl>
                                              <p:pRg st="3" end="3"/>
                                            </p:txEl>
                                          </p:spTgt>
                                        </p:tgtEl>
                                        <p:attrNameLst>
                                          <p:attrName>style.visibility</p:attrName>
                                        </p:attrNameLst>
                                      </p:cBhvr>
                                      <p:to>
                                        <p:strVal val="visible"/>
                                      </p:to>
                                    </p:set>
                                    <p:animEffect transition="in" filter="fade">
                                      <p:cBhvr>
                                        <p:cTn id="23" dur="750"/>
                                        <p:tgtEl>
                                          <p:spTgt spid="26">
                                            <p:txEl>
                                              <p:pRg st="3" end="3"/>
                                            </p:txEl>
                                          </p:spTgt>
                                        </p:tgtEl>
                                      </p:cBhvr>
                                    </p:animEffect>
                                    <p:anim calcmode="lin" valueType="num">
                                      <p:cBhvr>
                                        <p:cTn id="24" dur="750" fill="hold"/>
                                        <p:tgtEl>
                                          <p:spTgt spid="26">
                                            <p:txEl>
                                              <p:pRg st="3" end="3"/>
                                            </p:txEl>
                                          </p:spTgt>
                                        </p:tgtEl>
                                        <p:attrNameLst>
                                          <p:attrName>ppt_x</p:attrName>
                                        </p:attrNameLst>
                                      </p:cBhvr>
                                      <p:tavLst>
                                        <p:tav tm="0">
                                          <p:val>
                                            <p:strVal val="#ppt_x"/>
                                          </p:val>
                                        </p:tav>
                                        <p:tav tm="100000">
                                          <p:val>
                                            <p:strVal val="#ppt_x"/>
                                          </p:val>
                                        </p:tav>
                                      </p:tavLst>
                                    </p:anim>
                                    <p:anim calcmode="lin" valueType="num">
                                      <p:cBhvr>
                                        <p:cTn id="25" dur="750" fill="hold"/>
                                        <p:tgtEl>
                                          <p:spTgt spid="26">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5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5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4500"/>
                                  </p:stCondLst>
                                  <p:childTnLst>
                                    <p:set>
                                      <p:cBhvr>
                                        <p:cTn id="37" dur="1" fill="hold">
                                          <p:stCondLst>
                                            <p:cond delay="0"/>
                                          </p:stCondLst>
                                        </p:cTn>
                                        <p:tgtEl>
                                          <p:spTgt spid="26">
                                            <p:txEl>
                                              <p:pRg st="6" end="6"/>
                                            </p:txEl>
                                          </p:spTgt>
                                        </p:tgtEl>
                                        <p:attrNameLst>
                                          <p:attrName>style.visibility</p:attrName>
                                        </p:attrNameLst>
                                      </p:cBhvr>
                                      <p:to>
                                        <p:strVal val="visible"/>
                                      </p:to>
                                    </p:set>
                                    <p:animEffect transition="in" filter="fade">
                                      <p:cBhvr>
                                        <p:cTn id="38" dur="1000"/>
                                        <p:tgtEl>
                                          <p:spTgt spid="26">
                                            <p:txEl>
                                              <p:pRg st="6" end="6"/>
                                            </p:txEl>
                                          </p:spTgt>
                                        </p:tgtEl>
                                      </p:cBhvr>
                                    </p:animEffect>
                                    <p:anim calcmode="lin" valueType="num">
                                      <p:cBhvr>
                                        <p:cTn id="39" dur="1000" fill="hold"/>
                                        <p:tgtEl>
                                          <p:spTgt spid="26">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26">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4500"/>
                                  </p:stCondLst>
                                  <p:childTnLst>
                                    <p:set>
                                      <p:cBhvr>
                                        <p:cTn id="42" dur="1" fill="hold">
                                          <p:stCondLst>
                                            <p:cond delay="0"/>
                                          </p:stCondLst>
                                        </p:cTn>
                                        <p:tgtEl>
                                          <p:spTgt spid="26">
                                            <p:txEl>
                                              <p:pRg st="7" end="7"/>
                                            </p:txEl>
                                          </p:spTgt>
                                        </p:tgtEl>
                                        <p:attrNameLst>
                                          <p:attrName>style.visibility</p:attrName>
                                        </p:attrNameLst>
                                      </p:cBhvr>
                                      <p:to>
                                        <p:strVal val="visible"/>
                                      </p:to>
                                    </p:set>
                                    <p:animEffect transition="in" filter="fade">
                                      <p:cBhvr>
                                        <p:cTn id="43" dur="1000"/>
                                        <p:tgtEl>
                                          <p:spTgt spid="26">
                                            <p:txEl>
                                              <p:pRg st="7" end="7"/>
                                            </p:txEl>
                                          </p:spTgt>
                                        </p:tgtEl>
                                      </p:cBhvr>
                                    </p:animEffect>
                                    <p:anim calcmode="lin" valueType="num">
                                      <p:cBhvr>
                                        <p:cTn id="44" dur="1000" fill="hold"/>
                                        <p:tgtEl>
                                          <p:spTgt spid="26">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26">
                                            <p:txEl>
                                              <p:pRg st="7" end="7"/>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4500"/>
                                  </p:stCondLst>
                                  <p:childTnLst>
                                    <p:set>
                                      <p:cBhvr>
                                        <p:cTn id="47" dur="1" fill="hold">
                                          <p:stCondLst>
                                            <p:cond delay="0"/>
                                          </p:stCondLst>
                                        </p:cTn>
                                        <p:tgtEl>
                                          <p:spTgt spid="26">
                                            <p:txEl>
                                              <p:pRg st="8" end="8"/>
                                            </p:txEl>
                                          </p:spTgt>
                                        </p:tgtEl>
                                        <p:attrNameLst>
                                          <p:attrName>style.visibility</p:attrName>
                                        </p:attrNameLst>
                                      </p:cBhvr>
                                      <p:to>
                                        <p:strVal val="visible"/>
                                      </p:to>
                                    </p:set>
                                    <p:animEffect transition="in" filter="fade">
                                      <p:cBhvr>
                                        <p:cTn id="48" dur="1000"/>
                                        <p:tgtEl>
                                          <p:spTgt spid="26">
                                            <p:txEl>
                                              <p:pRg st="8" end="8"/>
                                            </p:txEl>
                                          </p:spTgt>
                                        </p:tgtEl>
                                      </p:cBhvr>
                                    </p:animEffect>
                                    <p:anim calcmode="lin" valueType="num">
                                      <p:cBhvr>
                                        <p:cTn id="49" dur="1000" fill="hold"/>
                                        <p:tgtEl>
                                          <p:spTgt spid="26">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2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499210"/>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629301" y="1502110"/>
            <a:ext cx="8900310" cy="2831544"/>
          </a:xfrm>
          <a:prstGeom prst="rect">
            <a:avLst/>
          </a:prstGeom>
          <a:noFill/>
        </p:spPr>
        <p:txBody>
          <a:bodyPr wrap="square" rtlCol="0">
            <a:spAutoFit/>
          </a:bodyPr>
          <a:lstStyle/>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Security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User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authorize</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457200" lvl="3"/>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Each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457200" lvl="3"/>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Data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Layer</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lvl="1"/>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Only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Administrator can modify database system</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4951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1000"/>
                                        <p:tgtEl>
                                          <p:spTgt spid="26">
                                            <p:txEl>
                                              <p:pRg st="0" end="0"/>
                                            </p:txEl>
                                          </p:spTgt>
                                        </p:tgtEl>
                                      </p:cBhvr>
                                    </p:animEffect>
                                    <p:anim calcmode="lin" valueType="num">
                                      <p:cBhvr>
                                        <p:cTn id="14"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000"/>
                                  </p:stCondLst>
                                  <p:childTnLst>
                                    <p:set>
                                      <p:cBhvr>
                                        <p:cTn id="22" dur="1" fill="hold">
                                          <p:stCondLst>
                                            <p:cond delay="0"/>
                                          </p:stCondLst>
                                        </p:cTn>
                                        <p:tgtEl>
                                          <p:spTgt spid="26">
                                            <p:txEl>
                                              <p:pRg st="2" end="2"/>
                                            </p:txEl>
                                          </p:spTgt>
                                        </p:tgtEl>
                                        <p:attrNameLst>
                                          <p:attrName>style.visibility</p:attrName>
                                        </p:attrNameLst>
                                      </p:cBhvr>
                                      <p:to>
                                        <p:strVal val="visible"/>
                                      </p:to>
                                    </p:set>
                                    <p:animEffect transition="in" filter="fade">
                                      <p:cBhvr>
                                        <p:cTn id="23" dur="1000"/>
                                        <p:tgtEl>
                                          <p:spTgt spid="26">
                                            <p:txEl>
                                              <p:pRg st="2" end="2"/>
                                            </p:txEl>
                                          </p:spTgt>
                                        </p:tgtEl>
                                      </p:cBhvr>
                                    </p:animEffect>
                                    <p:anim calcmode="lin" valueType="num">
                                      <p:cBhvr>
                                        <p:cTn id="24" dur="1000" fill="hold"/>
                                        <p:tgtEl>
                                          <p:spTgt spid="26">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6">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0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14538" y="25717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68955" y="2016724"/>
            <a:ext cx="3977133" cy="615553"/>
          </a:xfrm>
          <a:prstGeom prst="rect">
            <a:avLst/>
          </a:prstGeom>
          <a:noFill/>
        </p:spPr>
        <p:txBody>
          <a:bodyPr wrap="square" rtlCol="0">
            <a:spAutoFit/>
          </a:bodyPr>
          <a:lstStyle/>
          <a:p>
            <a:r>
              <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Software</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 Browser</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1820" y="3014752"/>
            <a:ext cx="1235002" cy="1169584"/>
          </a:xfrm>
          <a:prstGeom prst="rect">
            <a:avLst/>
          </a:prstGeom>
        </p:spPr>
      </p:pic>
      <p:pic>
        <p:nvPicPr>
          <p:cNvPr id="16" name="Ảnh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5239" y="3132014"/>
            <a:ext cx="1025379" cy="1058744"/>
          </a:xfrm>
          <a:prstGeom prst="rect">
            <a:avLst/>
          </a:prstGeom>
        </p:spPr>
      </p:pic>
      <p:sp>
        <p:nvSpPr>
          <p:cNvPr id="18" name="TextBox 17"/>
          <p:cNvSpPr txBox="1"/>
          <p:nvPr/>
        </p:nvSpPr>
        <p:spPr>
          <a:xfrm>
            <a:off x="2768955" y="4573233"/>
            <a:ext cx="1835759" cy="307777"/>
          </a:xfrm>
          <a:prstGeom prst="rect">
            <a:avLst/>
          </a:prstGeom>
          <a:noFill/>
        </p:spPr>
        <p:txBody>
          <a:bodyPr wrap="none" rtlCol="0">
            <a:spAutoFit/>
          </a:bodyPr>
          <a:lstStyle/>
          <a:p>
            <a:r>
              <a:rPr lang="en-US" sz="1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Chrome 54 or above</a:t>
            </a:r>
          </a:p>
        </p:txBody>
      </p:sp>
      <p:sp>
        <p:nvSpPr>
          <p:cNvPr id="19" name="TextBox 10"/>
          <p:cNvSpPr txBox="1"/>
          <p:nvPr/>
        </p:nvSpPr>
        <p:spPr>
          <a:xfrm>
            <a:off x="5087790" y="4573233"/>
            <a:ext cx="1768433" cy="307777"/>
          </a:xfrm>
          <a:prstGeom prst="rect">
            <a:avLst/>
          </a:prstGeom>
          <a:noFill/>
        </p:spPr>
        <p:txBody>
          <a:bodyPr wrap="none" rtlCol="0">
            <a:spAutoFit/>
          </a:bodyPr>
          <a:lstStyle>
            <a:defPPr>
              <a:defRPr lang="en-US"/>
            </a:defPPr>
            <a:lvl1pPr>
              <a:defRPr sz="14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defRPr>
            </a:lvl1pPr>
          </a:lstStyle>
          <a:p>
            <a:r>
              <a:rPr lang="en-US" dirty="0"/>
              <a:t>Firefox 50 or above</a:t>
            </a:r>
          </a:p>
        </p:txBody>
      </p:sp>
      <p:sp>
        <p:nvSpPr>
          <p:cNvPr id="20" name="TextBox 19"/>
          <p:cNvSpPr txBox="1"/>
          <p:nvPr/>
        </p:nvSpPr>
        <p:spPr>
          <a:xfrm>
            <a:off x="7446392" y="2016724"/>
            <a:ext cx="3977133" cy="892552"/>
          </a:xfrm>
          <a:prstGeom prst="rect">
            <a:avLst/>
          </a:prstGeom>
          <a:noFill/>
        </p:spPr>
        <p:txBody>
          <a:bodyPr wrap="square" rtlCol="0">
            <a:spAutoFit/>
          </a:bodyPr>
          <a:lstStyle/>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Hardware Requirements:</a:t>
            </a:r>
          </a:p>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Laptop or PC</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46392" y="3122347"/>
            <a:ext cx="1812575" cy="1352708"/>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44388" y="3014752"/>
            <a:ext cx="1458805" cy="1458805"/>
          </a:xfrm>
          <a:prstGeom prst="rect">
            <a:avLst/>
          </a:prstGeom>
        </p:spPr>
      </p:pic>
    </p:spTree>
    <p:custDataLst>
      <p:tags r:id="rId1"/>
    </p:custDataLst>
    <p:extLst>
      <p:ext uri="{BB962C8B-B14F-4D97-AF65-F5344CB8AC3E}">
        <p14:creationId xmlns:p14="http://schemas.microsoft.com/office/powerpoint/2010/main" val="74832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anim calcmode="lin" valueType="num">
                                      <p:cBhvr>
                                        <p:cTn id="14" dur="500" fill="hold"/>
                                        <p:tgtEl>
                                          <p:spTgt spid="26"/>
                                        </p:tgtEl>
                                        <p:attrNameLst>
                                          <p:attrName>ppt_x</p:attrName>
                                        </p:attrNameLst>
                                      </p:cBhvr>
                                      <p:tavLst>
                                        <p:tav tm="0">
                                          <p:val>
                                            <p:strVal val="#ppt_x"/>
                                          </p:val>
                                        </p:tav>
                                        <p:tav tm="100000">
                                          <p:val>
                                            <p:strVal val="#ppt_x"/>
                                          </p:val>
                                        </p:tav>
                                      </p:tavLst>
                                    </p:anim>
                                    <p:anim calcmode="lin" valueType="num">
                                      <p:cBhvr>
                                        <p:cTn id="15" dur="500" fill="hold"/>
                                        <p:tgtEl>
                                          <p:spTgt spid="26"/>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 calcmode="lin" valueType="num">
                                      <p:cBhvr>
                                        <p:cTn id="20" dur="500" fill="hold"/>
                                        <p:tgtEl>
                                          <p:spTgt spid="14"/>
                                        </p:tgtEl>
                                        <p:attrNameLst>
                                          <p:attrName>style.rotation</p:attrName>
                                        </p:attrNameLst>
                                      </p:cBhvr>
                                      <p:tavLst>
                                        <p:tav tm="0">
                                          <p:val>
                                            <p:fltVal val="90"/>
                                          </p:val>
                                        </p:tav>
                                        <p:tav tm="100000">
                                          <p:val>
                                            <p:fltVal val="0"/>
                                          </p:val>
                                        </p:tav>
                                      </p:tavLst>
                                    </p:anim>
                                    <p:animEffect transition="in" filter="fade">
                                      <p:cBhvr>
                                        <p:cTn id="21" dur="500"/>
                                        <p:tgtEl>
                                          <p:spTgt spid="14"/>
                                        </p:tgtEl>
                                      </p:cBhvr>
                                    </p:animEffect>
                                  </p:childTnLst>
                                </p:cTn>
                              </p:par>
                              <p:par>
                                <p:cTn id="22" presetID="31" presetClass="entr" presetSubtype="0"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 calcmode="lin" valueType="num">
                                      <p:cBhvr>
                                        <p:cTn id="26" dur="500" fill="hold"/>
                                        <p:tgtEl>
                                          <p:spTgt spid="18"/>
                                        </p:tgtEl>
                                        <p:attrNameLst>
                                          <p:attrName>style.rotation</p:attrName>
                                        </p:attrNameLst>
                                      </p:cBhvr>
                                      <p:tavLst>
                                        <p:tav tm="0">
                                          <p:val>
                                            <p:fltVal val="90"/>
                                          </p:val>
                                        </p:tav>
                                        <p:tav tm="100000">
                                          <p:val>
                                            <p:fltVal val="0"/>
                                          </p:val>
                                        </p:tav>
                                      </p:tavLst>
                                    </p:anim>
                                    <p:animEffect transition="in" filter="fade">
                                      <p:cBhvr>
                                        <p:cTn id="27" dur="500"/>
                                        <p:tgtEl>
                                          <p:spTgt spid="18"/>
                                        </p:tgtEl>
                                      </p:cBhvr>
                                    </p:animEffect>
                                  </p:childTnLst>
                                </p:cTn>
                              </p:par>
                              <p:par>
                                <p:cTn id="28" presetID="31" presetClass="entr" presetSubtype="0" fill="hold" nodeType="withEffect">
                                  <p:stCondLst>
                                    <p:cond delay="25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 calcmode="lin" valueType="num">
                                      <p:cBhvr>
                                        <p:cTn id="32" dur="500" fill="hold"/>
                                        <p:tgtEl>
                                          <p:spTgt spid="16"/>
                                        </p:tgtEl>
                                        <p:attrNameLst>
                                          <p:attrName>style.rotation</p:attrName>
                                        </p:attrNameLst>
                                      </p:cBhvr>
                                      <p:tavLst>
                                        <p:tav tm="0">
                                          <p:val>
                                            <p:fltVal val="90"/>
                                          </p:val>
                                        </p:tav>
                                        <p:tav tm="100000">
                                          <p:val>
                                            <p:fltVal val="0"/>
                                          </p:val>
                                        </p:tav>
                                      </p:tavLst>
                                    </p:anim>
                                    <p:animEffect transition="in" filter="fade">
                                      <p:cBhvr>
                                        <p:cTn id="33" dur="500"/>
                                        <p:tgtEl>
                                          <p:spTgt spid="16"/>
                                        </p:tgtEl>
                                      </p:cBhvr>
                                    </p:animEffect>
                                  </p:childTnLst>
                                </p:cTn>
                              </p:par>
                              <p:par>
                                <p:cTn id="34" presetID="31" presetClass="entr" presetSubtype="0" fill="hold" grpId="0" nodeType="withEffect">
                                  <p:stCondLst>
                                    <p:cond delay="250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 calcmode="lin" valueType="num">
                                      <p:cBhvr>
                                        <p:cTn id="38" dur="500" fill="hold"/>
                                        <p:tgtEl>
                                          <p:spTgt spid="19"/>
                                        </p:tgtEl>
                                        <p:attrNameLst>
                                          <p:attrName>style.rotation</p:attrName>
                                        </p:attrNameLst>
                                      </p:cBhvr>
                                      <p:tavLst>
                                        <p:tav tm="0">
                                          <p:val>
                                            <p:fltVal val="90"/>
                                          </p:val>
                                        </p:tav>
                                        <p:tav tm="100000">
                                          <p:val>
                                            <p:fltVal val="0"/>
                                          </p:val>
                                        </p:tav>
                                      </p:tavLst>
                                    </p:anim>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31" presetClass="entr" presetSubtype="0" fill="hold" nodeType="withEffect">
                                  <p:stCondLst>
                                    <p:cond delay="1000"/>
                                  </p:stCondLst>
                                  <p:childTnLst>
                                    <p:set>
                                      <p:cBhvr>
                                        <p:cTn id="48" dur="1" fill="hold">
                                          <p:stCondLst>
                                            <p:cond delay="0"/>
                                          </p:stCondLst>
                                        </p:cTn>
                                        <p:tgtEl>
                                          <p:spTgt spid="2"/>
                                        </p:tgtEl>
                                        <p:attrNameLst>
                                          <p:attrName>style.visibility</p:attrName>
                                        </p:attrNameLst>
                                      </p:cBhvr>
                                      <p:to>
                                        <p:strVal val="visible"/>
                                      </p:to>
                                    </p:set>
                                    <p:anim calcmode="lin" valueType="num">
                                      <p:cBhvr>
                                        <p:cTn id="49" dur="500" fill="hold"/>
                                        <p:tgtEl>
                                          <p:spTgt spid="2"/>
                                        </p:tgtEl>
                                        <p:attrNameLst>
                                          <p:attrName>ppt_w</p:attrName>
                                        </p:attrNameLst>
                                      </p:cBhvr>
                                      <p:tavLst>
                                        <p:tav tm="0">
                                          <p:val>
                                            <p:fltVal val="0"/>
                                          </p:val>
                                        </p:tav>
                                        <p:tav tm="100000">
                                          <p:val>
                                            <p:strVal val="#ppt_w"/>
                                          </p:val>
                                        </p:tav>
                                      </p:tavLst>
                                    </p:anim>
                                    <p:anim calcmode="lin" valueType="num">
                                      <p:cBhvr>
                                        <p:cTn id="50" dur="500" fill="hold"/>
                                        <p:tgtEl>
                                          <p:spTgt spid="2"/>
                                        </p:tgtEl>
                                        <p:attrNameLst>
                                          <p:attrName>ppt_h</p:attrName>
                                        </p:attrNameLst>
                                      </p:cBhvr>
                                      <p:tavLst>
                                        <p:tav tm="0">
                                          <p:val>
                                            <p:fltVal val="0"/>
                                          </p:val>
                                        </p:tav>
                                        <p:tav tm="100000">
                                          <p:val>
                                            <p:strVal val="#ppt_h"/>
                                          </p:val>
                                        </p:tav>
                                      </p:tavLst>
                                    </p:anim>
                                    <p:anim calcmode="lin" valueType="num">
                                      <p:cBhvr>
                                        <p:cTn id="51" dur="500" fill="hold"/>
                                        <p:tgtEl>
                                          <p:spTgt spid="2"/>
                                        </p:tgtEl>
                                        <p:attrNameLst>
                                          <p:attrName>style.rotation</p:attrName>
                                        </p:attrNameLst>
                                      </p:cBhvr>
                                      <p:tavLst>
                                        <p:tav tm="0">
                                          <p:val>
                                            <p:fltVal val="90"/>
                                          </p:val>
                                        </p:tav>
                                        <p:tav tm="100000">
                                          <p:val>
                                            <p:fltVal val="0"/>
                                          </p:val>
                                        </p:tav>
                                      </p:tavLst>
                                    </p:anim>
                                    <p:animEffect transition="in" filter="fade">
                                      <p:cBhvr>
                                        <p:cTn id="52" dur="500"/>
                                        <p:tgtEl>
                                          <p:spTgt spid="2"/>
                                        </p:tgtEl>
                                      </p:cBhvr>
                                    </p:animEffect>
                                  </p:childTnLst>
                                </p:cTn>
                              </p:par>
                              <p:par>
                                <p:cTn id="53" presetID="31" presetClass="entr" presetSubtype="0" fill="hold" nodeType="withEffect">
                                  <p:stCondLst>
                                    <p:cond delay="1500"/>
                                  </p:stCondLst>
                                  <p:childTnLst>
                                    <p:set>
                                      <p:cBhvr>
                                        <p:cTn id="54" dur="1" fill="hold">
                                          <p:stCondLst>
                                            <p:cond delay="0"/>
                                          </p:stCondLst>
                                        </p:cTn>
                                        <p:tgtEl>
                                          <p:spTgt spid="4"/>
                                        </p:tgtEl>
                                        <p:attrNameLst>
                                          <p:attrName>style.visibility</p:attrName>
                                        </p:attrNameLst>
                                      </p:cBhvr>
                                      <p:to>
                                        <p:strVal val="visible"/>
                                      </p:to>
                                    </p:set>
                                    <p:anim calcmode="lin" valueType="num">
                                      <p:cBhvr>
                                        <p:cTn id="55" dur="500" fill="hold"/>
                                        <p:tgtEl>
                                          <p:spTgt spid="4"/>
                                        </p:tgtEl>
                                        <p:attrNameLst>
                                          <p:attrName>ppt_w</p:attrName>
                                        </p:attrNameLst>
                                      </p:cBhvr>
                                      <p:tavLst>
                                        <p:tav tm="0">
                                          <p:val>
                                            <p:fltVal val="0"/>
                                          </p:val>
                                        </p:tav>
                                        <p:tav tm="100000">
                                          <p:val>
                                            <p:strVal val="#ppt_w"/>
                                          </p:val>
                                        </p:tav>
                                      </p:tavLst>
                                    </p:anim>
                                    <p:anim calcmode="lin" valueType="num">
                                      <p:cBhvr>
                                        <p:cTn id="56" dur="500" fill="hold"/>
                                        <p:tgtEl>
                                          <p:spTgt spid="4"/>
                                        </p:tgtEl>
                                        <p:attrNameLst>
                                          <p:attrName>ppt_h</p:attrName>
                                        </p:attrNameLst>
                                      </p:cBhvr>
                                      <p:tavLst>
                                        <p:tav tm="0">
                                          <p:val>
                                            <p:fltVal val="0"/>
                                          </p:val>
                                        </p:tav>
                                        <p:tav tm="100000">
                                          <p:val>
                                            <p:strVal val="#ppt_h"/>
                                          </p:val>
                                        </p:tav>
                                      </p:tavLst>
                                    </p:anim>
                                    <p:anim calcmode="lin" valueType="num">
                                      <p:cBhvr>
                                        <p:cTn id="57" dur="500" fill="hold"/>
                                        <p:tgtEl>
                                          <p:spTgt spid="4"/>
                                        </p:tgtEl>
                                        <p:attrNameLst>
                                          <p:attrName>style.rotation</p:attrName>
                                        </p:attrNameLst>
                                      </p:cBhvr>
                                      <p:tavLst>
                                        <p:tav tm="0">
                                          <p:val>
                                            <p:fltVal val="90"/>
                                          </p:val>
                                        </p:tav>
                                        <p:tav tm="100000">
                                          <p:val>
                                            <p:fltVal val="0"/>
                                          </p:val>
                                        </p:tav>
                                      </p:tavLst>
                                    </p:anim>
                                    <p:animEffect transition="in" filter="fade">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8" grpId="0"/>
      <p:bldP spid="19"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098" y="710444"/>
            <a:ext cx="898052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4.Software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 Description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ソフトウェア要求仕</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様</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622099" y="1552178"/>
            <a:ext cx="4915904" cy="2169825"/>
          </a:xfrm>
          <a:prstGeom prst="rect">
            <a:avLst/>
          </a:prstGeom>
          <a:noFill/>
        </p:spPr>
        <p:txBody>
          <a:bodyPr wrap="square" rtlCol="0">
            <a:spAutoFit/>
          </a:bodyPr>
          <a:lstStyle/>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4.1 Architectural Representation.</a:t>
            </a:r>
          </a:p>
          <a:p>
            <a:pPr marL="285750" indent="-285750">
              <a:lnSpc>
                <a:spcPct val="150000"/>
              </a:lnSpc>
              <a:buFont typeface="Wingdings" pitchFamily="2" charset="2"/>
              <a:buChar char="Ø"/>
            </a:pPr>
            <a:r>
              <a:rPr lang="en-US"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Package </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Diagram.</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Database Design.</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 </a:t>
            </a: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 Class design and sequence diagram.</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9"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8171935" y="1944131"/>
            <a:ext cx="2481761" cy="2065242"/>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8613" y="4211557"/>
            <a:ext cx="3874260"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Le Hong Nhien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03051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9">
                                            <p:txEl>
                                              <p:pRg st="0" end="0"/>
                                            </p:txEl>
                                          </p:spTgt>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1000"/>
                                        <p:tgtEl>
                                          <p:spTgt spid="10"/>
                                        </p:tgtEl>
                                      </p:cBhvr>
                                    </p:animEffect>
                                  </p:childTnLst>
                                </p:cTn>
                              </p:par>
                              <p:par>
                                <p:cTn id="14" presetID="21" presetClass="entr" presetSubtype="1" fill="hold" grpId="0" nodeType="withEffect">
                                  <p:stCondLst>
                                    <p:cond delay="2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500"/>
                                        <p:tgtEl>
                                          <p:spTgt spid="13"/>
                                        </p:tgtEl>
                                      </p:cBhvr>
                                    </p:animEffect>
                                  </p:childTnLst>
                                </p:cTn>
                              </p:par>
                              <p:par>
                                <p:cTn id="17" presetID="42" presetClass="entr" presetSubtype="0" fill="hold" grpId="0"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9407" y="2632213"/>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241057"/>
            <a:ext cx="89850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4.1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Architectural Representation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アーキ</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テチ</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ャ表</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現</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725129" y="1470558"/>
            <a:ext cx="8950775" cy="369332"/>
          </a:xfrm>
          <a:prstGeom prst="rect">
            <a:avLst/>
          </a:prstGeom>
          <a:noFill/>
        </p:spPr>
        <p:txBody>
          <a:bodyPr wrap="square" rtlCol="0">
            <a:spAutoFit/>
          </a:bodyPr>
          <a:lstStyle/>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Technologies and Frameworks:</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585" y="2335002"/>
            <a:ext cx="1791937" cy="143256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4594" y="2390677"/>
            <a:ext cx="1844516" cy="130621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7388" y="2380896"/>
            <a:ext cx="1524000" cy="15240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5129" y="2212970"/>
            <a:ext cx="1721843" cy="172184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1548" y="4524710"/>
            <a:ext cx="3571875" cy="1285875"/>
          </a:xfrm>
          <a:prstGeom prst="rect">
            <a:avLst/>
          </a:prstGeom>
        </p:spPr>
      </p:pic>
      <p:sp>
        <p:nvSpPr>
          <p:cNvPr id="22" name="TextBox 2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3" name="TextBox 2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5" name="Picture 2" descr="https://cdn0.iconfinder.com/data/icons/seo-smart-pack/128/grey_new_seo3-01-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cdn3.iconfinder.com/data/icons/box-and-shipping-supplies-icons/447/Clipboard_With_Pencil-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s://www.njoyn.com/wp-content/themes/njoyn/images/demo-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275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 calcmode="lin" valueType="num">
                                      <p:cBhvr>
                                        <p:cTn id="20" dur="500" fill="hold"/>
                                        <p:tgtEl>
                                          <p:spTgt spid="11"/>
                                        </p:tgtEl>
                                        <p:attrNameLst>
                                          <p:attrName>style.rotation</p:attrName>
                                        </p:attrNameLst>
                                      </p:cBhvr>
                                      <p:tavLst>
                                        <p:tav tm="0">
                                          <p:val>
                                            <p:fltVal val="90"/>
                                          </p:val>
                                        </p:tav>
                                        <p:tav tm="100000">
                                          <p:val>
                                            <p:fltVal val="0"/>
                                          </p:val>
                                        </p:tav>
                                      </p:tavLst>
                                    </p:anim>
                                    <p:animEffect transition="in" filter="fade">
                                      <p:cBhvr>
                                        <p:cTn id="21" dur="500"/>
                                        <p:tgtEl>
                                          <p:spTgt spid="11"/>
                                        </p:tgtEl>
                                      </p:cBhvr>
                                    </p:animEffect>
                                  </p:childTnLst>
                                </p:cTn>
                              </p:par>
                              <p:par>
                                <p:cTn id="22" presetID="31" presetClass="entr" presetSubtype="0" fill="hold" nodeType="withEffect">
                                  <p:stCondLst>
                                    <p:cond delay="250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 calcmode="lin" valueType="num">
                                      <p:cBhvr>
                                        <p:cTn id="26" dur="500" fill="hold"/>
                                        <p:tgtEl>
                                          <p:spTgt spid="2"/>
                                        </p:tgtEl>
                                        <p:attrNameLst>
                                          <p:attrName>style.rotation</p:attrName>
                                        </p:attrNameLst>
                                      </p:cBhvr>
                                      <p:tavLst>
                                        <p:tav tm="0">
                                          <p:val>
                                            <p:fltVal val="90"/>
                                          </p:val>
                                        </p:tav>
                                        <p:tav tm="100000">
                                          <p:val>
                                            <p:fltVal val="0"/>
                                          </p:val>
                                        </p:tav>
                                      </p:tavLst>
                                    </p:anim>
                                    <p:animEffect transition="in" filter="fade">
                                      <p:cBhvr>
                                        <p:cTn id="27" dur="500"/>
                                        <p:tgtEl>
                                          <p:spTgt spid="2"/>
                                        </p:tgtEl>
                                      </p:cBhvr>
                                    </p:animEffect>
                                  </p:childTnLst>
                                </p:cTn>
                              </p:par>
                              <p:par>
                                <p:cTn id="28" presetID="31" presetClass="entr" presetSubtype="0" fill="hold" nodeType="withEffect">
                                  <p:stCondLst>
                                    <p:cond delay="300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 calcmode="lin" valueType="num">
                                      <p:cBhvr>
                                        <p:cTn id="32" dur="500" fill="hold"/>
                                        <p:tgtEl>
                                          <p:spTgt spid="3"/>
                                        </p:tgtEl>
                                        <p:attrNameLst>
                                          <p:attrName>style.rotation</p:attrName>
                                        </p:attrNameLst>
                                      </p:cBhvr>
                                      <p:tavLst>
                                        <p:tav tm="0">
                                          <p:val>
                                            <p:fltVal val="90"/>
                                          </p:val>
                                        </p:tav>
                                        <p:tav tm="100000">
                                          <p:val>
                                            <p:fltVal val="0"/>
                                          </p:val>
                                        </p:tav>
                                      </p:tavLst>
                                    </p:anim>
                                    <p:animEffect transition="in" filter="fade">
                                      <p:cBhvr>
                                        <p:cTn id="33" dur="500"/>
                                        <p:tgtEl>
                                          <p:spTgt spid="3"/>
                                        </p:tgtEl>
                                      </p:cBhvr>
                                    </p:animEffect>
                                  </p:childTnLst>
                                </p:cTn>
                              </p:par>
                              <p:par>
                                <p:cTn id="34" presetID="31" presetClass="entr" presetSubtype="0" fill="hold" nodeType="withEffect">
                                  <p:stCondLst>
                                    <p:cond delay="350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 calcmode="lin" valueType="num">
                                      <p:cBhvr>
                                        <p:cTn id="38" dur="500" fill="hold"/>
                                        <p:tgtEl>
                                          <p:spTgt spid="5"/>
                                        </p:tgtEl>
                                        <p:attrNameLst>
                                          <p:attrName>style.rotation</p:attrName>
                                        </p:attrNameLst>
                                      </p:cBhvr>
                                      <p:tavLst>
                                        <p:tav tm="0">
                                          <p:val>
                                            <p:fltVal val="90"/>
                                          </p:val>
                                        </p:tav>
                                        <p:tav tm="100000">
                                          <p:val>
                                            <p:fltVal val="0"/>
                                          </p:val>
                                        </p:tav>
                                      </p:tavLst>
                                    </p:anim>
                                    <p:animEffect transition="in" filter="fade">
                                      <p:cBhvr>
                                        <p:cTn id="39" dur="500"/>
                                        <p:tgtEl>
                                          <p:spTgt spid="5"/>
                                        </p:tgtEl>
                                      </p:cBhvr>
                                    </p:animEffect>
                                  </p:childTnLst>
                                </p:cTn>
                              </p:par>
                              <p:par>
                                <p:cTn id="40" presetID="31" presetClass="entr" presetSubtype="0" fill="hold" nodeType="withEffect">
                                  <p:stCondLst>
                                    <p:cond delay="40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 calcmode="lin" valueType="num">
                                      <p:cBhvr>
                                        <p:cTn id="44" dur="500" fill="hold"/>
                                        <p:tgtEl>
                                          <p:spTgt spid="12"/>
                                        </p:tgtEl>
                                        <p:attrNameLst>
                                          <p:attrName>style.rotation</p:attrName>
                                        </p:attrNameLst>
                                      </p:cBhvr>
                                      <p:tavLst>
                                        <p:tav tm="0">
                                          <p:val>
                                            <p:fltVal val="90"/>
                                          </p:val>
                                        </p:tav>
                                        <p:tav tm="100000">
                                          <p:val>
                                            <p:fltVal val="0"/>
                                          </p:val>
                                        </p:tav>
                                      </p:tavLst>
                                    </p:anim>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5" name="Freeform 24"/>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 name="TextBox 20"/>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Outlines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1152704" y="2085969"/>
            <a:ext cx="5268087" cy="646331"/>
          </a:xfrm>
          <a:prstGeom prst="rect">
            <a:avLst/>
          </a:prstGeom>
          <a:noFill/>
        </p:spPr>
        <p:txBody>
          <a:bodyPr wrap="square" rtlCol="0">
            <a:spAutoFit/>
          </a:bodyPr>
          <a:lstStyle/>
          <a:p>
            <a:r>
              <a:rPr lang="en" sz="36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Outlines</a:t>
            </a:r>
            <a:r>
              <a:rPr lang="en" sz="32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アウトライン</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1152704" y="3119327"/>
            <a:ext cx="8257615" cy="2862322"/>
          </a:xfrm>
          <a:prstGeom prst="rect">
            <a:avLst/>
          </a:prstGeom>
          <a:noFill/>
        </p:spPr>
        <p:txBody>
          <a:bodyPr wrap="square" rtlCol="0">
            <a:spAutoFit/>
          </a:bodyPr>
          <a:lstStyle/>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Introduction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導入</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Management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Requirement Specification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Design Description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ソフトウェア要求仕様</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Quality Control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品質管理</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Result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Demo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デモ</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 &amp; A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質問と回</a:t>
            </a:r>
            <a:r>
              <a:rPr lang="ja-JP" alt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答</a:t>
            </a:r>
            <a:endParaRPr lang="en-US" sz="2000" b="1" dirty="0">
              <a:solidFill>
                <a:schemeClr val="bg1"/>
              </a:solidFill>
              <a:latin typeface="Century" panose="02040604050505020304" pitchFamily="18" charset="0"/>
              <a:cs typeface="Times New Roman" panose="02020603050405020304" pitchFamily="18" charset="0"/>
            </a:endParaRPr>
          </a:p>
          <a:p>
            <a:pPr marL="342900" indent="-342900">
              <a:buFont typeface="+mj-lt"/>
              <a:buAutoNum type="arabicPeriod"/>
            </a:pP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39714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barn(inVertical)">
                                      <p:cBhvr>
                                        <p:cTn id="13" dur="1000"/>
                                        <p:tgtEl>
                                          <p:spTgt spid="24">
                                            <p:txEl>
                                              <p:pRg st="0" end="0"/>
                                            </p:txEl>
                                          </p:spTgt>
                                        </p:tgtEl>
                                      </p:cBhvr>
                                    </p:animEffect>
                                  </p:childTnLst>
                                </p:cTn>
                              </p:par>
                              <p:par>
                                <p:cTn id="14" presetID="16" presetClass="entr" presetSubtype="21" fill="hold" nodeType="withEffect">
                                  <p:stCondLst>
                                    <p:cond delay="1000"/>
                                  </p:stCondLst>
                                  <p:childTnLst>
                                    <p:set>
                                      <p:cBhvr>
                                        <p:cTn id="15" dur="1" fill="hold">
                                          <p:stCondLst>
                                            <p:cond delay="0"/>
                                          </p:stCondLst>
                                        </p:cTn>
                                        <p:tgtEl>
                                          <p:spTgt spid="24">
                                            <p:txEl>
                                              <p:pRg st="1" end="1"/>
                                            </p:txEl>
                                          </p:spTgt>
                                        </p:tgtEl>
                                        <p:attrNameLst>
                                          <p:attrName>style.visibility</p:attrName>
                                        </p:attrNameLst>
                                      </p:cBhvr>
                                      <p:to>
                                        <p:strVal val="visible"/>
                                      </p:to>
                                    </p:set>
                                    <p:animEffect transition="in" filter="barn(inVertical)">
                                      <p:cBhvr>
                                        <p:cTn id="16" dur="1000"/>
                                        <p:tgtEl>
                                          <p:spTgt spid="24">
                                            <p:txEl>
                                              <p:pRg st="1" end="1"/>
                                            </p:txEl>
                                          </p:spTgt>
                                        </p:tgtEl>
                                      </p:cBhvr>
                                    </p:animEffect>
                                  </p:childTnLst>
                                </p:cTn>
                              </p:par>
                              <p:par>
                                <p:cTn id="17" presetID="16" presetClass="entr" presetSubtype="21" fill="hold" nodeType="withEffect">
                                  <p:stCondLst>
                                    <p:cond delay="1000"/>
                                  </p:stCondLst>
                                  <p:childTnLst>
                                    <p:set>
                                      <p:cBhvr>
                                        <p:cTn id="18" dur="1" fill="hold">
                                          <p:stCondLst>
                                            <p:cond delay="0"/>
                                          </p:stCondLst>
                                        </p:cTn>
                                        <p:tgtEl>
                                          <p:spTgt spid="24">
                                            <p:txEl>
                                              <p:pRg st="2" end="2"/>
                                            </p:txEl>
                                          </p:spTgt>
                                        </p:tgtEl>
                                        <p:attrNameLst>
                                          <p:attrName>style.visibility</p:attrName>
                                        </p:attrNameLst>
                                      </p:cBhvr>
                                      <p:to>
                                        <p:strVal val="visible"/>
                                      </p:to>
                                    </p:set>
                                    <p:animEffect transition="in" filter="barn(inVertical)">
                                      <p:cBhvr>
                                        <p:cTn id="19" dur="1000"/>
                                        <p:tgtEl>
                                          <p:spTgt spid="24">
                                            <p:txEl>
                                              <p:pRg st="2" end="2"/>
                                            </p:txEl>
                                          </p:spTgt>
                                        </p:tgtEl>
                                      </p:cBhvr>
                                    </p:animEffect>
                                  </p:childTnLst>
                                </p:cTn>
                              </p:par>
                              <p:par>
                                <p:cTn id="20" presetID="16" presetClass="entr" presetSubtype="21" fill="hold" nodeType="withEffect">
                                  <p:stCondLst>
                                    <p:cond delay="100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barn(inVertical)">
                                      <p:cBhvr>
                                        <p:cTn id="22" dur="1000"/>
                                        <p:tgtEl>
                                          <p:spTgt spid="24">
                                            <p:txEl>
                                              <p:pRg st="3" end="3"/>
                                            </p:txEl>
                                          </p:spTgt>
                                        </p:tgtEl>
                                      </p:cBhvr>
                                    </p:animEffect>
                                  </p:childTnLst>
                                </p:cTn>
                              </p:par>
                              <p:par>
                                <p:cTn id="23" presetID="16" presetClass="entr" presetSubtype="21" fill="hold" nodeType="withEffect">
                                  <p:stCondLst>
                                    <p:cond delay="1000"/>
                                  </p:stCondLst>
                                  <p:childTnLst>
                                    <p:set>
                                      <p:cBhvr>
                                        <p:cTn id="24" dur="1" fill="hold">
                                          <p:stCondLst>
                                            <p:cond delay="0"/>
                                          </p:stCondLst>
                                        </p:cTn>
                                        <p:tgtEl>
                                          <p:spTgt spid="24">
                                            <p:txEl>
                                              <p:pRg st="4" end="4"/>
                                            </p:txEl>
                                          </p:spTgt>
                                        </p:tgtEl>
                                        <p:attrNameLst>
                                          <p:attrName>style.visibility</p:attrName>
                                        </p:attrNameLst>
                                      </p:cBhvr>
                                      <p:to>
                                        <p:strVal val="visible"/>
                                      </p:to>
                                    </p:set>
                                    <p:animEffect transition="in" filter="barn(inVertical)">
                                      <p:cBhvr>
                                        <p:cTn id="25" dur="1000"/>
                                        <p:tgtEl>
                                          <p:spTgt spid="24">
                                            <p:txEl>
                                              <p:pRg st="4" end="4"/>
                                            </p:txEl>
                                          </p:spTgt>
                                        </p:tgtEl>
                                      </p:cBhvr>
                                    </p:animEffect>
                                  </p:childTnLst>
                                </p:cTn>
                              </p:par>
                              <p:par>
                                <p:cTn id="26" presetID="16" presetClass="entr" presetSubtype="21" fill="hold" nodeType="withEffect">
                                  <p:stCondLst>
                                    <p:cond delay="1000"/>
                                  </p:stCondLst>
                                  <p:childTnLst>
                                    <p:set>
                                      <p:cBhvr>
                                        <p:cTn id="27" dur="1" fill="hold">
                                          <p:stCondLst>
                                            <p:cond delay="0"/>
                                          </p:stCondLst>
                                        </p:cTn>
                                        <p:tgtEl>
                                          <p:spTgt spid="24">
                                            <p:txEl>
                                              <p:pRg st="5" end="5"/>
                                            </p:txEl>
                                          </p:spTgt>
                                        </p:tgtEl>
                                        <p:attrNameLst>
                                          <p:attrName>style.visibility</p:attrName>
                                        </p:attrNameLst>
                                      </p:cBhvr>
                                      <p:to>
                                        <p:strVal val="visible"/>
                                      </p:to>
                                    </p:set>
                                    <p:animEffect transition="in" filter="barn(inVertical)">
                                      <p:cBhvr>
                                        <p:cTn id="28" dur="1000"/>
                                        <p:tgtEl>
                                          <p:spTgt spid="24">
                                            <p:txEl>
                                              <p:pRg st="5" end="5"/>
                                            </p:txEl>
                                          </p:spTgt>
                                        </p:tgtEl>
                                      </p:cBhvr>
                                    </p:animEffect>
                                  </p:childTnLst>
                                </p:cTn>
                              </p:par>
                              <p:par>
                                <p:cTn id="29" presetID="16" presetClass="entr" presetSubtype="21" fill="hold" nodeType="withEffect">
                                  <p:stCondLst>
                                    <p:cond delay="1000"/>
                                  </p:stCondLst>
                                  <p:childTnLst>
                                    <p:set>
                                      <p:cBhvr>
                                        <p:cTn id="30" dur="1" fill="hold">
                                          <p:stCondLst>
                                            <p:cond delay="0"/>
                                          </p:stCondLst>
                                        </p:cTn>
                                        <p:tgtEl>
                                          <p:spTgt spid="24">
                                            <p:txEl>
                                              <p:pRg st="6" end="6"/>
                                            </p:txEl>
                                          </p:spTgt>
                                        </p:tgtEl>
                                        <p:attrNameLst>
                                          <p:attrName>style.visibility</p:attrName>
                                        </p:attrNameLst>
                                      </p:cBhvr>
                                      <p:to>
                                        <p:strVal val="visible"/>
                                      </p:to>
                                    </p:set>
                                    <p:animEffect transition="in" filter="barn(inVertical)">
                                      <p:cBhvr>
                                        <p:cTn id="31" dur="1000"/>
                                        <p:tgtEl>
                                          <p:spTgt spid="24">
                                            <p:txEl>
                                              <p:pRg st="6" end="6"/>
                                            </p:txEl>
                                          </p:spTgt>
                                        </p:tgtEl>
                                      </p:cBhvr>
                                    </p:animEffect>
                                  </p:childTnLst>
                                </p:cTn>
                              </p:par>
                              <p:par>
                                <p:cTn id="32" presetID="16" presetClass="entr" presetSubtype="21" fill="hold" nodeType="withEffect">
                                  <p:stCondLst>
                                    <p:cond delay="1000"/>
                                  </p:stCondLst>
                                  <p:childTnLst>
                                    <p:set>
                                      <p:cBhvr>
                                        <p:cTn id="33" dur="1" fill="hold">
                                          <p:stCondLst>
                                            <p:cond delay="0"/>
                                          </p:stCondLst>
                                        </p:cTn>
                                        <p:tgtEl>
                                          <p:spTgt spid="24">
                                            <p:txEl>
                                              <p:pRg st="7" end="7"/>
                                            </p:txEl>
                                          </p:spTgt>
                                        </p:tgtEl>
                                        <p:attrNameLst>
                                          <p:attrName>style.visibility</p:attrName>
                                        </p:attrNameLst>
                                      </p:cBhvr>
                                      <p:to>
                                        <p:strVal val="visible"/>
                                      </p:to>
                                    </p:set>
                                    <p:animEffect transition="in" filter="barn(inVertical)">
                                      <p:cBhvr>
                                        <p:cTn id="34" dur="1000"/>
                                        <p:tgtEl>
                                          <p:spTgt spid="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14538"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algn="ctr"/>
            <a:r>
              <a:rPr lang="en-US"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a:p>
            <a:pPr algn="ctr"/>
            <a:r>
              <a:rPr lang="en-US" b="1"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System </a:t>
            </a:r>
            <a:r>
              <a:rPr lang="en-US"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Overall Architectural.</a:t>
            </a:r>
            <a:endParaRPr lang="en-US"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Users\Monday\Desktop\WS pictures\Screen\Architecture present.png"/>
          <p:cNvPicPr/>
          <p:nvPr/>
        </p:nvPicPr>
        <p:blipFill>
          <a:blip r:embed="rId4">
            <a:extLst>
              <a:ext uri="{28A0092B-C50C-407E-A947-70E740481C1C}">
                <a14:useLocalDpi xmlns:a14="http://schemas.microsoft.com/office/drawing/2010/main" val="0"/>
              </a:ext>
            </a:extLst>
          </a:blip>
          <a:srcRect/>
          <a:stretch>
            <a:fillRect/>
          </a:stretch>
        </p:blipFill>
        <p:spPr bwMode="auto">
          <a:xfrm>
            <a:off x="3831379" y="260604"/>
            <a:ext cx="5814897" cy="5882619"/>
          </a:xfrm>
          <a:prstGeom prst="rect">
            <a:avLst/>
          </a:prstGeom>
          <a:noFill/>
          <a:ln>
            <a:noFill/>
          </a:ln>
        </p:spPr>
      </p:pic>
      <p:sp>
        <p:nvSpPr>
          <p:cNvPr id="9" name="TextBox 8"/>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0" name="TextBox 9"/>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TextBox 10"/>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2"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779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1500"/>
                                        <p:tgtEl>
                                          <p:spTgt spid="17"/>
                                        </p:tgtEl>
                                      </p:cBhvr>
                                    </p:animEffect>
                                  </p:childTnLst>
                                </p:cTn>
                              </p:par>
                              <p:par>
                                <p:cTn id="8" presetID="42" presetClass="entr" presetSubtype="0" fill="hold" nodeType="withEffect">
                                  <p:stCondLst>
                                    <p:cond delay="0"/>
                                  </p:stCondLst>
                                  <p:childTnLst>
                                    <p:set>
                                      <p:cBhvr>
                                        <p:cTn id="9" dur="1" fill="hold">
                                          <p:stCondLst>
                                            <p:cond delay="0"/>
                                          </p:stCondLst>
                                        </p:cTn>
                                        <p:tgtEl>
                                          <p:spTgt spid="6">
                                            <p:txEl>
                                              <p:pRg st="21" end="21"/>
                                            </p:txEl>
                                          </p:spTgt>
                                        </p:tgtEl>
                                        <p:attrNameLst>
                                          <p:attrName>style.visibility</p:attrName>
                                        </p:attrNameLst>
                                      </p:cBhvr>
                                      <p:to>
                                        <p:strVal val="visible"/>
                                      </p:to>
                                    </p:set>
                                    <p:animEffect transition="in" filter="fade">
                                      <p:cBhvr>
                                        <p:cTn id="10" dur="1000"/>
                                        <p:tgtEl>
                                          <p:spTgt spid="6">
                                            <p:txEl>
                                              <p:pRg st="21" end="21"/>
                                            </p:txEl>
                                          </p:spTgt>
                                        </p:tgtEl>
                                      </p:cBhvr>
                                    </p:animEffect>
                                    <p:anim calcmode="lin" valueType="num">
                                      <p:cBhvr>
                                        <p:cTn id="11" dur="1000" fill="hold"/>
                                        <p:tgtEl>
                                          <p:spTgt spid="6">
                                            <p:txEl>
                                              <p:pRg st="21" end="21"/>
                                            </p:txEl>
                                          </p:spTgt>
                                        </p:tgtEl>
                                        <p:attrNameLst>
                                          <p:attrName>ppt_x</p:attrName>
                                        </p:attrNameLst>
                                      </p:cBhvr>
                                      <p:tavLst>
                                        <p:tav tm="0">
                                          <p:val>
                                            <p:strVal val="#ppt_x"/>
                                          </p:val>
                                        </p:tav>
                                        <p:tav tm="100000">
                                          <p:val>
                                            <p:strVal val="#ppt_x"/>
                                          </p:val>
                                        </p:tav>
                                      </p:tavLst>
                                    </p:anim>
                                    <p:anim calcmode="lin" valueType="num">
                                      <p:cBhvr>
                                        <p:cTn id="12" dur="1000" fill="hold"/>
                                        <p:tgtEl>
                                          <p:spTgt spid="6">
                                            <p:txEl>
                                              <p:pRg st="21" end="21"/>
                                            </p:txEl>
                                          </p:spTgt>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6">
                                            <p:txEl>
                                              <p:pRg st="22" end="22"/>
                                            </p:txEl>
                                          </p:spTgt>
                                        </p:tgtEl>
                                        <p:attrNameLst>
                                          <p:attrName>style.visibility</p:attrName>
                                        </p:attrNameLst>
                                      </p:cBhvr>
                                      <p:to>
                                        <p:strVal val="visible"/>
                                      </p:to>
                                    </p:set>
                                    <p:animEffect transition="in" filter="fade">
                                      <p:cBhvr>
                                        <p:cTn id="15" dur="1000"/>
                                        <p:tgtEl>
                                          <p:spTgt spid="6">
                                            <p:txEl>
                                              <p:pRg st="22" end="22"/>
                                            </p:txEl>
                                          </p:spTgt>
                                        </p:tgtEl>
                                      </p:cBhvr>
                                    </p:animEffect>
                                    <p:anim calcmode="lin" valueType="num">
                                      <p:cBhvr>
                                        <p:cTn id="16" dur="1000" fill="hold"/>
                                        <p:tgtEl>
                                          <p:spTgt spid="6">
                                            <p:txEl>
                                              <p:pRg st="22" end="22"/>
                                            </p:txEl>
                                          </p:spTgt>
                                        </p:tgtEl>
                                        <p:attrNameLst>
                                          <p:attrName>ppt_x</p:attrName>
                                        </p:attrNameLst>
                                      </p:cBhvr>
                                      <p:tavLst>
                                        <p:tav tm="0">
                                          <p:val>
                                            <p:strVal val="#ppt_x"/>
                                          </p:val>
                                        </p:tav>
                                        <p:tav tm="100000">
                                          <p:val>
                                            <p:strVal val="#ppt_x"/>
                                          </p:val>
                                        </p:tav>
                                      </p:tavLst>
                                    </p:anim>
                                    <p:anim calcmode="lin" valueType="num">
                                      <p:cBhvr>
                                        <p:cTn id="17" dur="1000" fill="hold"/>
                                        <p:tgtEl>
                                          <p:spTgt spid="6">
                                            <p:txEl>
                                              <p:pRg st="22" end="2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3364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Package Diagram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パッケージ ビ</a:t>
            </a:r>
            <a:r>
              <a:rPr lang="ja-JP" alt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ュ</a:t>
            </a:r>
            <a:endPar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050" name="Picture 2" descr="package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4415" y="993741"/>
            <a:ext cx="6997639" cy="557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8403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Database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データベース設計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83916" y="612296"/>
            <a:ext cx="8087854" cy="5582429"/>
          </a:xfrm>
          <a:prstGeom prst="rect">
            <a:avLst/>
          </a:prstGeom>
        </p:spPr>
      </p:pic>
    </p:spTree>
    <p:custDataLst>
      <p:tags r:id="rId1"/>
    </p:custDataLst>
    <p:extLst>
      <p:ext uri="{BB962C8B-B14F-4D97-AF65-F5344CB8AC3E}">
        <p14:creationId xmlns:p14="http://schemas.microsoft.com/office/powerpoint/2010/main" val="386201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4.4.1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flow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画面の流れ</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845" y="1107484"/>
            <a:ext cx="5373470" cy="4707040"/>
          </a:xfrm>
          <a:prstGeom prst="rect">
            <a:avLst/>
          </a:prstGeom>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211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838" y="757233"/>
            <a:ext cx="5903483" cy="5167049"/>
          </a:xfrm>
          <a:prstGeom prst="rect">
            <a:avLst/>
          </a:prstGeom>
        </p:spPr>
      </p:pic>
      <p:sp>
        <p:nvSpPr>
          <p:cNvPr id="11" name="TextBox 10"/>
          <p:cNvSpPr txBox="1"/>
          <p:nvPr/>
        </p:nvSpPr>
        <p:spPr>
          <a:xfrm>
            <a:off x="5447762"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user</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8840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25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795492"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admin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User screen flow-admin"/>
          <p:cNvPicPr/>
          <p:nvPr/>
        </p:nvPicPr>
        <p:blipFill>
          <a:blip r:embed="rId7">
            <a:extLst>
              <a:ext uri="{28A0092B-C50C-407E-A947-70E740481C1C}">
                <a14:useLocalDpi xmlns:a14="http://schemas.microsoft.com/office/drawing/2010/main" val="0"/>
              </a:ext>
            </a:extLst>
          </a:blip>
          <a:srcRect/>
          <a:stretch>
            <a:fillRect/>
          </a:stretch>
        </p:blipFill>
        <p:spPr bwMode="auto">
          <a:xfrm>
            <a:off x="3884367" y="351691"/>
            <a:ext cx="5623048" cy="5349075"/>
          </a:xfrm>
          <a:prstGeom prst="rect">
            <a:avLst/>
          </a:prstGeom>
          <a:noFill/>
          <a:ln>
            <a:noFill/>
          </a:ln>
        </p:spPr>
      </p:pic>
    </p:spTree>
    <p:custDataLst>
      <p:tags r:id="rId1"/>
    </p:custDataLst>
    <p:extLst>
      <p:ext uri="{BB962C8B-B14F-4D97-AF65-F5344CB8AC3E}">
        <p14:creationId xmlns:p14="http://schemas.microsoft.com/office/powerpoint/2010/main" val="235901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42201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3" name="TextBox 12"/>
          <p:cNvSpPr txBox="1"/>
          <p:nvPr/>
        </p:nvSpPr>
        <p:spPr>
          <a:xfrm>
            <a:off x="5868761" y="5640740"/>
            <a:ext cx="2743200" cy="369332"/>
          </a:xfrm>
          <a:prstGeom prst="rect">
            <a:avLst/>
          </a:prstGeom>
          <a:noFill/>
        </p:spPr>
        <p:txBody>
          <a:bodyPr wrap="square" rtlCol="0">
            <a:spAutoFit/>
          </a:bodyPr>
          <a:lstStyle/>
          <a:p>
            <a:r>
              <a:rPr lang="en-US" dirty="0" smtClean="0">
                <a:latin typeface="Century" panose="02040604050505020304" pitchFamily="18" charset="0"/>
              </a:rPr>
              <a:t>Screen design for login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5" name="TextBox 14"/>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7"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64975" y="1223734"/>
            <a:ext cx="3357411" cy="416925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72936" y="1106184"/>
            <a:ext cx="5673352" cy="4440694"/>
          </a:xfrm>
          <a:prstGeom prst="rect">
            <a:avLst/>
          </a:prstGeom>
        </p:spPr>
      </p:pic>
    </p:spTree>
    <p:custDataLst>
      <p:tags r:id="rId1"/>
    </p:custDataLst>
    <p:extLst>
      <p:ext uri="{BB962C8B-B14F-4D97-AF65-F5344CB8AC3E}">
        <p14:creationId xmlns:p14="http://schemas.microsoft.com/office/powerpoint/2010/main" val="319042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42" presetClass="entr" presetSubtype="0" fill="hold" grpId="0" nodeType="withEffect">
                                  <p:stCondLst>
                                    <p:cond delay="1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092107"/>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759760" cy="523220"/>
          </a:xfrm>
          <a:prstGeom prst="rect">
            <a:avLst/>
          </a:prstGeom>
          <a:noFill/>
        </p:spPr>
        <p:txBody>
          <a:bodyPr wrap="square" rtlCol="0">
            <a:spAutoFit/>
          </a:bodyPr>
          <a:lstStyle/>
          <a:p>
            <a:r>
              <a:rPr lang="en-US" sz="2800"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4.5.1 </a:t>
            </a:r>
            <a:r>
              <a:rPr 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Class design </a:t>
            </a:r>
            <a:r>
              <a:rPr lang="en-US" altLang="ja-JP"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クラス設計</a:t>
            </a:r>
            <a:endParaRPr lang="en-US" sz="2800"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098" name="Picture 2" descr="User Class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916" y="754707"/>
            <a:ext cx="7791328" cy="557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64602" y="6292072"/>
            <a:ext cx="2343955" cy="369332"/>
          </a:xfrm>
          <a:prstGeom prst="rect">
            <a:avLst/>
          </a:prstGeom>
          <a:noFill/>
        </p:spPr>
        <p:txBody>
          <a:bodyPr wrap="square" rtlCol="0">
            <a:spAutoFit/>
          </a:bodyPr>
          <a:lstStyle/>
          <a:p>
            <a:r>
              <a:rPr lang="en-US" dirty="0" smtClean="0"/>
              <a:t>Login class design</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32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4098"/>
                                        </p:tgtEl>
                                        <p:attrNameLst>
                                          <p:attrName>style.visibility</p:attrName>
                                        </p:attrNameLst>
                                      </p:cBhvr>
                                      <p:to>
                                        <p:strVal val="visible"/>
                                      </p:to>
                                    </p:set>
                                    <p:animEffect transition="in" filter="wheel(1)">
                                      <p:cBhvr>
                                        <p:cTn id="13" dur="1750"/>
                                        <p:tgtEl>
                                          <p:spTgt spid="4098"/>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622100" y="260604"/>
            <a:ext cx="827372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Sequence diagram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シーケンス図</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122" name="Picture 2" descr="Log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082" y="1350940"/>
            <a:ext cx="7057623" cy="42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844564" y="5916837"/>
            <a:ext cx="3181082" cy="369332"/>
          </a:xfrm>
          <a:prstGeom prst="rect">
            <a:avLst/>
          </a:prstGeom>
          <a:noFill/>
        </p:spPr>
        <p:txBody>
          <a:bodyPr wrap="square" rtlCol="0">
            <a:spAutoFit/>
          </a:bodyPr>
          <a:lstStyle/>
          <a:p>
            <a:r>
              <a:rPr lang="en-US" dirty="0" smtClean="0"/>
              <a:t>Login sequence diagram</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089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par>
                                <p:cTn id="11" presetID="21" presetClass="entr" presetSubtype="1" fill="hold" nodeType="withEffect">
                                  <p:stCondLst>
                                    <p:cond delay="1000"/>
                                  </p:stCondLst>
                                  <p:childTnLst>
                                    <p:set>
                                      <p:cBhvr>
                                        <p:cTn id="12" dur="1" fill="hold">
                                          <p:stCondLst>
                                            <p:cond delay="0"/>
                                          </p:stCondLst>
                                        </p:cTn>
                                        <p:tgtEl>
                                          <p:spTgt spid="5122"/>
                                        </p:tgtEl>
                                        <p:attrNameLst>
                                          <p:attrName>style.visibility</p:attrName>
                                        </p:attrNameLst>
                                      </p:cBhvr>
                                      <p:to>
                                        <p:strVal val="visible"/>
                                      </p:to>
                                    </p:set>
                                    <p:animEffect transition="in" filter="wheel(1)">
                                      <p:cBhvr>
                                        <p:cTn id="13" dur="1750"/>
                                        <p:tgtEl>
                                          <p:spTgt spid="512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30339" y="433017"/>
            <a:ext cx="502920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 Quality Control</a:t>
            </a: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2" name="Hexagon 11"/>
          <p:cNvSpPr/>
          <p:nvPr/>
        </p:nvSpPr>
        <p:spPr>
          <a:xfrm>
            <a:off x="5395784" y="1985319"/>
            <a:ext cx="2875005" cy="2161977"/>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29432" y="444419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94317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grpId="0" nodeType="withEffect">
                                  <p:stCondLst>
                                    <p:cond delay="100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1750"/>
                                        <p:tgtEl>
                                          <p:spTgt spid="1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2"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93271"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23220"/>
          </a:xfrm>
          <a:prstGeom prst="rect">
            <a:avLst/>
          </a:prstGeom>
          <a:noFill/>
        </p:spPr>
        <p:txBody>
          <a:bodyPr wrap="square" rtlCol="0">
            <a:spAutoFit/>
          </a:bodyPr>
          <a:lstStyle>
            <a:defPPr>
              <a:defRPr lang="en-US"/>
            </a:defPPr>
            <a:lvl1pPr>
              <a:defRPr sz="3200" b="1">
                <a:solidFill>
                  <a:srgbClr val="0288D1"/>
                </a:solidFill>
                <a:latin typeface="Century" panose="02040604050505020304" pitchFamily="18" charset="0"/>
                <a:ea typeface="SimSun" panose="02010600030101010101" pitchFamily="2" charset="-122"/>
                <a:cs typeface="Times New Roman" panose="02020603050405020304" pitchFamily="18" charset="0"/>
              </a:defRPr>
            </a:lvl1pPr>
          </a:lstStyle>
          <a:p>
            <a:r>
              <a:rPr lang="en-US" altLang="ja-JP" sz="2800">
                <a:solidFill>
                  <a:schemeClr val="tx1">
                    <a:lumMod val="50000"/>
                    <a:lumOff val="50000"/>
                  </a:schemeClr>
                </a:solidFill>
                <a:ea typeface="Roboto Condensed Light" panose="02000000000000000000" pitchFamily="2" charset="0"/>
                <a:cs typeface="Roboto Condensed Light" panose="02000000000000000000" pitchFamily="2" charset="0"/>
              </a:rPr>
              <a:t>1.</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 </a:t>
            </a:r>
            <a:r>
              <a:rPr lang="en-US" sz="2800">
                <a:solidFill>
                  <a:schemeClr val="tx1">
                    <a:lumMod val="50000"/>
                    <a:lumOff val="50000"/>
                  </a:schemeClr>
                </a:solidFill>
                <a:ea typeface="Roboto Condensed Light" panose="02000000000000000000" pitchFamily="2" charset="0"/>
                <a:cs typeface="Roboto Condensed Light" panose="02000000000000000000" pitchFamily="2" charset="0"/>
              </a:rPr>
              <a:t>Introduction - </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導入</a:t>
            </a:r>
            <a:endParaRPr lang="en-US" sz="2800" dirty="0">
              <a:solidFill>
                <a:schemeClr val="tx1">
                  <a:lumMod val="50000"/>
                  <a:lumOff val="50000"/>
                </a:schemeClr>
              </a:solidFill>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502110"/>
            <a:ext cx="8969826" cy="1682192"/>
          </a:xfrm>
          <a:prstGeom prst="rect">
            <a:avLst/>
          </a:prstGeom>
          <a:noFill/>
        </p:spPr>
        <p:txBody>
          <a:bodyPr wrap="square" rtlCol="0">
            <a:spAutoFit/>
          </a:bodyPr>
          <a:lstStyle/>
          <a:p>
            <a:pPr lvl="0">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Current Situation</a:t>
            </a:r>
          </a:p>
          <a:p>
            <a:pPr lvl="0">
              <a:lnSpc>
                <a:spcPct val="150000"/>
              </a:lnSpc>
            </a:pP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endPar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441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ppt_x</p:attrName>
                                        </p:attrNameLst>
                                      </p:cBhvr>
                                      <p:tavLst>
                                        <p:tav tm="0">
                                          <p:val>
                                            <p:strVal val="#ppt_x"/>
                                          </p:val>
                                        </p:tav>
                                        <p:tav tm="100000">
                                          <p:val>
                                            <p:strVal val="#ppt_x"/>
                                          </p:val>
                                        </p:tav>
                                      </p:tavLst>
                                    </p:anim>
                                    <p:anim calcmode="lin" valueType="num">
                                      <p:cBhvr>
                                        <p:cTn id="15"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8641" y="733467"/>
            <a:ext cx="6971886" cy="4538937"/>
          </a:xfrm>
          <a:prstGeom prst="rect">
            <a:avLst/>
          </a:prstGeom>
        </p:spPr>
      </p:pic>
      <p:sp>
        <p:nvSpPr>
          <p:cNvPr id="18" name="TextBox 5"/>
          <p:cNvSpPr txBox="1"/>
          <p:nvPr/>
        </p:nvSpPr>
        <p:spPr>
          <a:xfrm>
            <a:off x="5886832" y="5516100"/>
            <a:ext cx="2463111" cy="461665"/>
          </a:xfrm>
          <a:prstGeom prst="rect">
            <a:avLst/>
          </a:prstGeom>
          <a:noFill/>
        </p:spPr>
        <p:txBody>
          <a:bodyPr wrap="none" rtlCol="0">
            <a:spAutoFit/>
          </a:bodyPr>
          <a:lstStyle/>
          <a:p>
            <a:pPr algn="ct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V-model process</a:t>
            </a:r>
          </a:p>
        </p:txBody>
      </p:sp>
    </p:spTree>
    <p:custDataLst>
      <p:tags r:id="rId1"/>
    </p:custDataLst>
    <p:extLst>
      <p:ext uri="{BB962C8B-B14F-4D97-AF65-F5344CB8AC3E}">
        <p14:creationId xmlns:p14="http://schemas.microsoft.com/office/powerpoint/2010/main" val="87430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Content Placeholder 6"/>
          <p:cNvGraphicFramePr>
            <a:graphicFrameLocks/>
          </p:cNvGraphicFramePr>
          <p:nvPr>
            <p:extLst/>
          </p:nvPr>
        </p:nvGraphicFramePr>
        <p:xfrm>
          <a:off x="2676817" y="755278"/>
          <a:ext cx="7823916" cy="51609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281073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1643" y="894227"/>
            <a:ext cx="7848600" cy="5256625"/>
          </a:xfrm>
          <a:prstGeom prst="rect">
            <a:avLst/>
          </a:prstGeom>
        </p:spPr>
      </p:pic>
      <p:sp>
        <p:nvSpPr>
          <p:cNvPr id="13" name="TextBox 5"/>
          <p:cNvSpPr txBox="1"/>
          <p:nvPr/>
        </p:nvSpPr>
        <p:spPr>
          <a:xfrm>
            <a:off x="3131643" y="261344"/>
            <a:ext cx="1988045" cy="523220"/>
          </a:xfrm>
          <a:prstGeom prst="rect">
            <a:avLst/>
          </a:prstGeom>
          <a:noFill/>
        </p:spPr>
        <p:txBody>
          <a:bodyPr wrap="none" rtlCol="0">
            <a:spAutoFit/>
          </a:bodyPr>
          <a:lstStyle/>
          <a:p>
            <a:pPr algn="ctr"/>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5.1 Review</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4398136" y="6260515"/>
            <a:ext cx="5354284" cy="400110"/>
          </a:xfrm>
          <a:prstGeom prst="rect">
            <a:avLst/>
          </a:prstGeom>
          <a:noFill/>
        </p:spPr>
        <p:txBody>
          <a:bodyPr wrap="square" rtlCol="0">
            <a:spAutoFit/>
          </a:bodyPr>
          <a:lstStyle/>
          <a:p>
            <a:pPr algn="ct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Design review</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40387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5"/>
          <p:cNvSpPr txBox="1"/>
          <p:nvPr/>
        </p:nvSpPr>
        <p:spPr>
          <a:xfrm>
            <a:off x="2622095" y="425928"/>
            <a:ext cx="2504357" cy="523220"/>
          </a:xfrm>
          <a:prstGeom prst="rect">
            <a:avLst/>
          </a:prstGeom>
          <a:noFill/>
        </p:spPr>
        <p:txBody>
          <a:bodyPr wrap="square" rtlCol="0">
            <a:spAutoFit/>
          </a:bodyPr>
          <a:lstStyle/>
          <a:p>
            <a:pPr algn="ctr"/>
            <a:r>
              <a:rPr 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 Testing</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8" name="Content Placeholder 4"/>
          <p:cNvGraphicFramePr>
            <a:graphicFrameLocks/>
          </p:cNvGraphicFramePr>
          <p:nvPr>
            <p:extLst>
              <p:ext uri="{D42A27DB-BD31-4B8C-83A1-F6EECF244321}">
                <p14:modId xmlns:p14="http://schemas.microsoft.com/office/powerpoint/2010/main" val="571858382"/>
              </p:ext>
            </p:extLst>
          </p:nvPr>
        </p:nvGraphicFramePr>
        <p:xfrm>
          <a:off x="2842954" y="1683562"/>
          <a:ext cx="9127374" cy="40926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ectangle 2"/>
          <p:cNvSpPr/>
          <p:nvPr/>
        </p:nvSpPr>
        <p:spPr>
          <a:xfrm>
            <a:off x="2891482" y="1039798"/>
            <a:ext cx="5586722" cy="461665"/>
          </a:xfrm>
          <a:prstGeom prst="rect">
            <a:avLst/>
          </a:prstGeom>
        </p:spPr>
        <p:txBody>
          <a:bodyPr wrap="square">
            <a:spAutoFit/>
          </a:bodyPr>
          <a:lstStyle/>
          <a:p>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5992521" y="4609713"/>
            <a:ext cx="2354107" cy="461665"/>
          </a:xfrm>
          <a:prstGeom prst="rect">
            <a:avLst/>
          </a:prstGeom>
          <a:noFill/>
        </p:spPr>
        <p:txBody>
          <a:bodyPr wrap="none" rtlCol="0">
            <a:spAutoFit/>
          </a:bodyPr>
          <a:lstStyle/>
          <a:p>
            <a:pPr algn="ctr"/>
            <a:r>
              <a:rPr lang="en-US" sz="24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Testing process</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75808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42" presetClass="entr" presetSubtype="0"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31" presetClass="entr" presetSubtype="0" fill="hold" grpId="0" nodeType="withEffect">
                                  <p:stCondLst>
                                    <p:cond delay="100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ppt_w</p:attrName>
                                        </p:attrNameLst>
                                      </p:cBhvr>
                                      <p:tavLst>
                                        <p:tav tm="0">
                                          <p:val>
                                            <p:fltVal val="0"/>
                                          </p:val>
                                        </p:tav>
                                        <p:tav tm="100000">
                                          <p:val>
                                            <p:strVal val="#ppt_w"/>
                                          </p:val>
                                        </p:tav>
                                      </p:tavLst>
                                    </p:anim>
                                    <p:anim calcmode="lin" valueType="num">
                                      <p:cBhvr>
                                        <p:cTn id="19" dur="1000" fill="hold"/>
                                        <p:tgtEl>
                                          <p:spTgt spid="3"/>
                                        </p:tgtEl>
                                        <p:attrNameLst>
                                          <p:attrName>ppt_h</p:attrName>
                                        </p:attrNameLst>
                                      </p:cBhvr>
                                      <p:tavLst>
                                        <p:tav tm="0">
                                          <p:val>
                                            <p:fltVal val="0"/>
                                          </p:val>
                                        </p:tav>
                                        <p:tav tm="100000">
                                          <p:val>
                                            <p:strVal val="#ppt_h"/>
                                          </p:val>
                                        </p:tav>
                                      </p:tavLst>
                                    </p:anim>
                                    <p:anim calcmode="lin" valueType="num">
                                      <p:cBhvr>
                                        <p:cTn id="20" dur="1000" fill="hold"/>
                                        <p:tgtEl>
                                          <p:spTgt spid="3"/>
                                        </p:tgtEl>
                                        <p:attrNameLst>
                                          <p:attrName>style.rotation</p:attrName>
                                        </p:attrNameLst>
                                      </p:cBhvr>
                                      <p:tavLst>
                                        <p:tav tm="0">
                                          <p:val>
                                            <p:fltVal val="90"/>
                                          </p:val>
                                        </p:tav>
                                        <p:tav tm="100000">
                                          <p:val>
                                            <p:fltVal val="0"/>
                                          </p:val>
                                        </p:tav>
                                      </p:tavLst>
                                    </p:anim>
                                    <p:animEffect transition="in" filter="fade">
                                      <p:cBhvr>
                                        <p:cTn id="21" dur="1000"/>
                                        <p:tgtEl>
                                          <p:spTgt spid="3"/>
                                        </p:tgtEl>
                                      </p:cBhvr>
                                    </p:animEffect>
                                  </p:childTnLst>
                                </p:cTn>
                              </p:par>
                              <p:par>
                                <p:cTn id="22" presetID="16" presetClass="entr" presetSubtype="21"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Graphic spid="18" grpId="0">
        <p:bldAsOne/>
      </p:bldGraphic>
      <p:bldP spid="3"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23" name="Content Placeholder 8"/>
          <p:cNvSpPr txBox="1">
            <a:spLocks/>
          </p:cNvSpPr>
          <p:nvPr/>
        </p:nvSpPr>
        <p:spPr>
          <a:xfrm>
            <a:off x="3146366" y="3518846"/>
            <a:ext cx="7612249" cy="2253112"/>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Base on Project Plan, Project Schedule , SRS to create test plan:</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Features to be tested	</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Responsibilities</a:t>
            </a:r>
          </a:p>
          <a:p>
            <a:endParaRPr lang="en-US" dirty="0"/>
          </a:p>
        </p:txBody>
      </p:sp>
      <p:sp>
        <p:nvSpPr>
          <p:cNvPr id="24" name="Content Placeholder 8"/>
          <p:cNvSpPr txBox="1">
            <a:spLocks/>
          </p:cNvSpPr>
          <p:nvPr/>
        </p:nvSpPr>
        <p:spPr>
          <a:xfrm>
            <a:off x="6952490" y="3572072"/>
            <a:ext cx="4020207" cy="1820918"/>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1500" dirty="0">
                <a:solidFill>
                  <a:srgbClr val="002060"/>
                </a:solidFill>
                <a:latin typeface="Times New Roman" panose="02020603050405020304" pitchFamily="18" charset="0"/>
                <a:cs typeface="Times New Roman" panose="02020603050405020304" pitchFamily="18" charset="0"/>
              </a:rPr>
              <a:t>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Schedules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Risks and contingencies</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graphicFrame>
        <p:nvGraphicFramePr>
          <p:cNvPr id="25" name="Content Placeholder 4"/>
          <p:cNvGraphicFramePr>
            <a:graphicFrameLocks/>
          </p:cNvGraphicFramePr>
          <p:nvPr>
            <p:extLst>
              <p:ext uri="{D42A27DB-BD31-4B8C-83A1-F6EECF244321}">
                <p14:modId xmlns:p14="http://schemas.microsoft.com/office/powerpoint/2010/main" val="2332591785"/>
              </p:ext>
            </p:extLst>
          </p:nvPr>
        </p:nvGraphicFramePr>
        <p:xfrm>
          <a:off x="2930237" y="941369"/>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425872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barn(inVertical)">
                                      <p:cBhvr>
                                        <p:cTn id="13" dur="1000"/>
                                        <p:tgtEl>
                                          <p:spTgt spid="25"/>
                                        </p:tgtEl>
                                      </p:cBhvr>
                                    </p:animEffect>
                                  </p:childTnLst>
                                </p:cTn>
                              </p:par>
                              <p:par>
                                <p:cTn id="14" presetID="42" presetClass="entr" presetSubtype="0" fill="hold" nodeType="withEffect">
                                  <p:stCondLst>
                                    <p:cond delay="2000"/>
                                  </p:stCondLst>
                                  <p:childTnLst>
                                    <p:set>
                                      <p:cBhvr>
                                        <p:cTn id="15" dur="1" fill="hold">
                                          <p:stCondLst>
                                            <p:cond delay="0"/>
                                          </p:stCondLst>
                                        </p:cTn>
                                        <p:tgtEl>
                                          <p:spTgt spid="23">
                                            <p:txEl>
                                              <p:pRg st="0" end="0"/>
                                            </p:txEl>
                                          </p:spTgt>
                                        </p:tgtEl>
                                        <p:attrNameLst>
                                          <p:attrName>style.visibility</p:attrName>
                                        </p:attrNameLst>
                                      </p:cBhvr>
                                      <p:to>
                                        <p:strVal val="visible"/>
                                      </p:to>
                                    </p:set>
                                    <p:animEffect transition="in" filter="fade">
                                      <p:cBhvr>
                                        <p:cTn id="16" dur="1000"/>
                                        <p:tgtEl>
                                          <p:spTgt spid="23">
                                            <p:txEl>
                                              <p:pRg st="0" end="0"/>
                                            </p:txEl>
                                          </p:spTgt>
                                        </p:tgtEl>
                                      </p:cBhvr>
                                    </p:animEffect>
                                    <p:anim calcmode="lin" valueType="num">
                                      <p:cBhvr>
                                        <p:cTn id="17"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19" presetID="16" presetClass="entr" presetSubtype="21" fill="hold" nodeType="withEffect">
                                  <p:stCondLst>
                                    <p:cond delay="3000"/>
                                  </p:stCondLst>
                                  <p:childTnLst>
                                    <p:set>
                                      <p:cBhvr>
                                        <p:cTn id="20" dur="1" fill="hold">
                                          <p:stCondLst>
                                            <p:cond delay="0"/>
                                          </p:stCondLst>
                                        </p:cTn>
                                        <p:tgtEl>
                                          <p:spTgt spid="24">
                                            <p:txEl>
                                              <p:pRg st="1" end="1"/>
                                            </p:txEl>
                                          </p:spTgt>
                                        </p:tgtEl>
                                        <p:attrNameLst>
                                          <p:attrName>style.visibility</p:attrName>
                                        </p:attrNameLst>
                                      </p:cBhvr>
                                      <p:to>
                                        <p:strVal val="visible"/>
                                      </p:to>
                                    </p:set>
                                    <p:animEffect transition="in" filter="barn(inVertical)">
                                      <p:cBhvr>
                                        <p:cTn id="21" dur="1000"/>
                                        <p:tgtEl>
                                          <p:spTgt spid="24">
                                            <p:txEl>
                                              <p:pRg st="1" end="1"/>
                                            </p:txEl>
                                          </p:spTgt>
                                        </p:tgtEl>
                                      </p:cBhvr>
                                    </p:animEffect>
                                  </p:childTnLst>
                                </p:cTn>
                              </p:par>
                              <p:par>
                                <p:cTn id="22" presetID="16" presetClass="entr" presetSubtype="21" fill="hold" nodeType="withEffect">
                                  <p:stCondLst>
                                    <p:cond delay="3000"/>
                                  </p:stCondLst>
                                  <p:childTnLst>
                                    <p:set>
                                      <p:cBhvr>
                                        <p:cTn id="23" dur="1" fill="hold">
                                          <p:stCondLst>
                                            <p:cond delay="0"/>
                                          </p:stCondLst>
                                        </p:cTn>
                                        <p:tgtEl>
                                          <p:spTgt spid="24">
                                            <p:txEl>
                                              <p:pRg st="2" end="2"/>
                                            </p:txEl>
                                          </p:spTgt>
                                        </p:tgtEl>
                                        <p:attrNameLst>
                                          <p:attrName>style.visibility</p:attrName>
                                        </p:attrNameLst>
                                      </p:cBhvr>
                                      <p:to>
                                        <p:strVal val="visible"/>
                                      </p:to>
                                    </p:set>
                                    <p:animEffect transition="in" filter="barn(inVertical)">
                                      <p:cBhvr>
                                        <p:cTn id="24" dur="1000"/>
                                        <p:tgtEl>
                                          <p:spTgt spid="24">
                                            <p:txEl>
                                              <p:pRg st="2" end="2"/>
                                            </p:txEl>
                                          </p:spTgt>
                                        </p:tgtEl>
                                      </p:cBhvr>
                                    </p:animEffect>
                                  </p:childTnLst>
                                </p:cTn>
                              </p:par>
                              <p:par>
                                <p:cTn id="25" presetID="16" presetClass="entr" presetSubtype="21" fill="hold" nodeType="withEffect">
                                  <p:stCondLst>
                                    <p:cond delay="3000"/>
                                  </p:stCondLst>
                                  <p:childTnLst>
                                    <p:set>
                                      <p:cBhvr>
                                        <p:cTn id="26" dur="1" fill="hold">
                                          <p:stCondLst>
                                            <p:cond delay="0"/>
                                          </p:stCondLst>
                                        </p:cTn>
                                        <p:tgtEl>
                                          <p:spTgt spid="24">
                                            <p:txEl>
                                              <p:pRg st="3" end="3"/>
                                            </p:txEl>
                                          </p:spTgt>
                                        </p:tgtEl>
                                        <p:attrNameLst>
                                          <p:attrName>style.visibility</p:attrName>
                                        </p:attrNameLst>
                                      </p:cBhvr>
                                      <p:to>
                                        <p:strVal val="visible"/>
                                      </p:to>
                                    </p:set>
                                    <p:animEffect transition="in" filter="barn(inVertical)">
                                      <p:cBhvr>
                                        <p:cTn id="27" dur="1000"/>
                                        <p:tgtEl>
                                          <p:spTgt spid="24">
                                            <p:txEl>
                                              <p:pRg st="3" end="3"/>
                                            </p:txEl>
                                          </p:spTgt>
                                        </p:tgtEl>
                                      </p:cBhvr>
                                    </p:animEffect>
                                  </p:childTnLst>
                                </p:cTn>
                              </p:par>
                              <p:par>
                                <p:cTn id="28" presetID="16" presetClass="entr" presetSubtype="21" fill="hold" nodeType="withEffect">
                                  <p:stCondLst>
                                    <p:cond delay="3000"/>
                                  </p:stCondLst>
                                  <p:childTnLst>
                                    <p:set>
                                      <p:cBhvr>
                                        <p:cTn id="29" dur="1" fill="hold">
                                          <p:stCondLst>
                                            <p:cond delay="0"/>
                                          </p:stCondLst>
                                        </p:cTn>
                                        <p:tgtEl>
                                          <p:spTgt spid="24">
                                            <p:txEl>
                                              <p:pRg st="4" end="4"/>
                                            </p:txEl>
                                          </p:spTgt>
                                        </p:tgtEl>
                                        <p:attrNameLst>
                                          <p:attrName>style.visibility</p:attrName>
                                        </p:attrNameLst>
                                      </p:cBhvr>
                                      <p:to>
                                        <p:strVal val="visible"/>
                                      </p:to>
                                    </p:set>
                                    <p:animEffect transition="in" filter="barn(inVertical)">
                                      <p:cBhvr>
                                        <p:cTn id="30" dur="1000"/>
                                        <p:tgtEl>
                                          <p:spTgt spid="24">
                                            <p:txEl>
                                              <p:pRg st="4" end="4"/>
                                            </p:txEl>
                                          </p:spTgt>
                                        </p:tgtEl>
                                      </p:cBhvr>
                                    </p:animEffect>
                                  </p:childTnLst>
                                </p:cTn>
                              </p:par>
                              <p:par>
                                <p:cTn id="31" presetID="16" presetClass="entr" presetSubtype="21" fill="hold" nodeType="withEffect">
                                  <p:stCondLst>
                                    <p:cond delay="3000"/>
                                  </p:stCondLst>
                                  <p:childTnLst>
                                    <p:set>
                                      <p:cBhvr>
                                        <p:cTn id="32" dur="1" fill="hold">
                                          <p:stCondLst>
                                            <p:cond delay="0"/>
                                          </p:stCondLst>
                                        </p:cTn>
                                        <p:tgtEl>
                                          <p:spTgt spid="23">
                                            <p:txEl>
                                              <p:pRg st="1" end="1"/>
                                            </p:txEl>
                                          </p:spTgt>
                                        </p:tgtEl>
                                        <p:attrNameLst>
                                          <p:attrName>style.visibility</p:attrName>
                                        </p:attrNameLst>
                                      </p:cBhvr>
                                      <p:to>
                                        <p:strVal val="visible"/>
                                      </p:to>
                                    </p:set>
                                    <p:animEffect transition="in" filter="barn(inVertical)">
                                      <p:cBhvr>
                                        <p:cTn id="33" dur="1000"/>
                                        <p:tgtEl>
                                          <p:spTgt spid="23">
                                            <p:txEl>
                                              <p:pRg st="1" end="1"/>
                                            </p:txEl>
                                          </p:spTgt>
                                        </p:tgtEl>
                                      </p:cBhvr>
                                    </p:animEffect>
                                  </p:childTnLst>
                                </p:cTn>
                              </p:par>
                              <p:par>
                                <p:cTn id="34" presetID="16" presetClass="entr" presetSubtype="21" fill="hold" nodeType="withEffect">
                                  <p:stCondLst>
                                    <p:cond delay="3000"/>
                                  </p:stCondLst>
                                  <p:childTnLst>
                                    <p:set>
                                      <p:cBhvr>
                                        <p:cTn id="35" dur="1" fill="hold">
                                          <p:stCondLst>
                                            <p:cond delay="0"/>
                                          </p:stCondLst>
                                        </p:cTn>
                                        <p:tgtEl>
                                          <p:spTgt spid="23">
                                            <p:txEl>
                                              <p:pRg st="2" end="2"/>
                                            </p:txEl>
                                          </p:spTgt>
                                        </p:tgtEl>
                                        <p:attrNameLst>
                                          <p:attrName>style.visibility</p:attrName>
                                        </p:attrNameLst>
                                      </p:cBhvr>
                                      <p:to>
                                        <p:strVal val="visible"/>
                                      </p:to>
                                    </p:set>
                                    <p:animEffect transition="in" filter="barn(inVertical)">
                                      <p:cBhvr>
                                        <p:cTn id="36" dur="1000"/>
                                        <p:tgtEl>
                                          <p:spTgt spid="23">
                                            <p:txEl>
                                              <p:pRg st="2" end="2"/>
                                            </p:txEl>
                                          </p:spTgt>
                                        </p:tgtEl>
                                      </p:cBhvr>
                                    </p:animEffect>
                                  </p:childTnLst>
                                </p:cTn>
                              </p:par>
                              <p:par>
                                <p:cTn id="37" presetID="16" presetClass="entr" presetSubtype="21" fill="hold" nodeType="withEffect">
                                  <p:stCondLst>
                                    <p:cond delay="3000"/>
                                  </p:stCondLst>
                                  <p:childTnLst>
                                    <p:set>
                                      <p:cBhvr>
                                        <p:cTn id="38" dur="1" fill="hold">
                                          <p:stCondLst>
                                            <p:cond delay="0"/>
                                          </p:stCondLst>
                                        </p:cTn>
                                        <p:tgtEl>
                                          <p:spTgt spid="23">
                                            <p:txEl>
                                              <p:pRg st="3" end="3"/>
                                            </p:txEl>
                                          </p:spTgt>
                                        </p:tgtEl>
                                        <p:attrNameLst>
                                          <p:attrName>style.visibility</p:attrName>
                                        </p:attrNameLst>
                                      </p:cBhvr>
                                      <p:to>
                                        <p:strVal val="visible"/>
                                      </p:to>
                                    </p:set>
                                    <p:animEffect transition="in" filter="barn(inVertical)">
                                      <p:cBhvr>
                                        <p:cTn id="39" dur="1000"/>
                                        <p:tgtEl>
                                          <p:spTgt spid="23">
                                            <p:txEl>
                                              <p:pRg st="3" end="3"/>
                                            </p:txEl>
                                          </p:spTgt>
                                        </p:tgtEl>
                                      </p:cBhvr>
                                    </p:animEffect>
                                  </p:childTnLst>
                                </p:cTn>
                              </p:par>
                              <p:par>
                                <p:cTn id="40" presetID="16" presetClass="entr" presetSubtype="21" fill="hold" nodeType="withEffect">
                                  <p:stCondLst>
                                    <p:cond delay="3000"/>
                                  </p:stCondLst>
                                  <p:childTnLst>
                                    <p:set>
                                      <p:cBhvr>
                                        <p:cTn id="41" dur="1" fill="hold">
                                          <p:stCondLst>
                                            <p:cond delay="0"/>
                                          </p:stCondLst>
                                        </p:cTn>
                                        <p:tgtEl>
                                          <p:spTgt spid="23">
                                            <p:txEl>
                                              <p:pRg st="4" end="4"/>
                                            </p:txEl>
                                          </p:spTgt>
                                        </p:tgtEl>
                                        <p:attrNameLst>
                                          <p:attrName>style.visibility</p:attrName>
                                        </p:attrNameLst>
                                      </p:cBhvr>
                                      <p:to>
                                        <p:strVal val="visible"/>
                                      </p:to>
                                    </p:set>
                                    <p:animEffect transition="in" filter="barn(inVertical)">
                                      <p:cBhvr>
                                        <p:cTn id="42" dur="10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5"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1921350898"/>
              </p:ext>
            </p:extLst>
          </p:nvPr>
        </p:nvGraphicFramePr>
        <p:xfrm>
          <a:off x="2892122" y="922410"/>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212161" y="3774499"/>
            <a:ext cx="5105400" cy="2324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Statement coverage:  99%</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Branch coverage: 100%</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Path coverage: 100%</a:t>
            </a:r>
            <a:endPar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endParaRPr lang="en-US" dirty="0"/>
          </a:p>
        </p:txBody>
      </p:sp>
      <p:sp>
        <p:nvSpPr>
          <p:cNvPr id="19" name="Content Placeholder 8"/>
          <p:cNvSpPr txBox="1">
            <a:spLocks/>
          </p:cNvSpPr>
          <p:nvPr/>
        </p:nvSpPr>
        <p:spPr>
          <a:xfrm>
            <a:off x="7223986" y="3444528"/>
            <a:ext cx="4020207" cy="1820918"/>
          </a:xfrm>
          <a:prstGeom prst="rect">
            <a:avLst/>
          </a:prstGeom>
        </p:spPr>
        <p:txBody>
          <a:bodyPr vert="horz" lIns="68580" tIns="34290" rIns="68580" bIns="3429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5500" dirty="0">
                <a:solidFill>
                  <a:srgbClr val="002060"/>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Approach:</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Developer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Common Test: Tester</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Test Environment:</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Web :Chrome 53 or above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Firefox 50 or above </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spTree>
    <p:custDataLst>
      <p:tags r:id="rId1"/>
    </p:custDataLst>
    <p:extLst>
      <p:ext uri="{BB962C8B-B14F-4D97-AF65-F5344CB8AC3E}">
        <p14:creationId xmlns:p14="http://schemas.microsoft.com/office/powerpoint/2010/main" val="169539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2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30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18"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3250215881"/>
              </p:ext>
            </p:extLst>
          </p:nvPr>
        </p:nvGraphicFramePr>
        <p:xfrm>
          <a:off x="3008500" y="675253"/>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3" name="Picture 22"/>
          <p:cNvPicPr>
            <a:picLocks noChangeAspect="1"/>
          </p:cNvPicPr>
          <p:nvPr/>
        </p:nvPicPr>
        <p:blipFill>
          <a:blip r:embed="rId12"/>
          <a:stretch>
            <a:fillRect/>
          </a:stretch>
        </p:blipFill>
        <p:spPr>
          <a:xfrm>
            <a:off x="3475840" y="2733940"/>
            <a:ext cx="7704894" cy="3356988"/>
          </a:xfrm>
          <a:prstGeom prst="rect">
            <a:avLst/>
          </a:prstGeom>
        </p:spPr>
      </p:pic>
    </p:spTree>
    <p:custDataLst>
      <p:tags r:id="rId1"/>
    </p:custDataLst>
    <p:extLst>
      <p:ext uri="{BB962C8B-B14F-4D97-AF65-F5344CB8AC3E}">
        <p14:creationId xmlns:p14="http://schemas.microsoft.com/office/powerpoint/2010/main" val="125082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75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1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457907"/>
            <a:ext cx="9405147"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3" name="Content Placeholder 4"/>
          <p:cNvGraphicFramePr>
            <a:graphicFrameLocks/>
          </p:cNvGraphicFramePr>
          <p:nvPr>
            <p:extLst>
              <p:ext uri="{D42A27DB-BD31-4B8C-83A1-F6EECF244321}">
                <p14:modId xmlns:p14="http://schemas.microsoft.com/office/powerpoint/2010/main" val="3844928991"/>
              </p:ext>
            </p:extLst>
          </p:nvPr>
        </p:nvGraphicFramePr>
        <p:xfrm>
          <a:off x="3008500" y="919572"/>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Base on SRS, create test case:</a:t>
            </a:r>
            <a:endParaRPr lang="en-US" sz="1800" b="1" dirty="0" smtClean="0">
              <a:solidFill>
                <a:srgbClr val="002060"/>
              </a:solidFill>
              <a:latin typeface="Century" panose="02040604050505020304" pitchFamily="18" charset="0"/>
              <a:ea typeface="SimSun" panose="02010600030101010101" pitchFamily="2" charset="-122"/>
              <a:cs typeface="Times New Roman" panose="02020603050405020304" pitchFamily="18" charset="0"/>
            </a:endParaRP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Unit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Integration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System test case</a:t>
            </a:r>
          </a:p>
        </p:txBody>
      </p:sp>
    </p:spTree>
    <p:custDataLst>
      <p:tags r:id="rId1"/>
    </p:custDataLst>
    <p:extLst>
      <p:ext uri="{BB962C8B-B14F-4D97-AF65-F5344CB8AC3E}">
        <p14:creationId xmlns:p14="http://schemas.microsoft.com/office/powerpoint/2010/main" val="287125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3" grpId="0">
        <p:bldAsOne/>
      </p:bldGraphic>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7055" y="1206058"/>
            <a:ext cx="8140700" cy="4958729"/>
          </a:xfrm>
          <a:prstGeom prst="rect">
            <a:avLst/>
          </a:prstGeom>
        </p:spPr>
      </p:pic>
      <p:sp>
        <p:nvSpPr>
          <p:cNvPr id="20" name="Rectangle 19"/>
          <p:cNvSpPr/>
          <p:nvPr/>
        </p:nvSpPr>
        <p:spPr>
          <a:xfrm>
            <a:off x="6025209" y="6247353"/>
            <a:ext cx="1252779"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case</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95695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1000"/>
                                  </p:stCondLst>
                                  <p:childTnLst>
                                    <p:set>
                                      <p:cBhvr>
                                        <p:cTn id="14" dur="1" fill="hold">
                                          <p:stCondLst>
                                            <p:cond delay="0"/>
                                          </p:stCondLst>
                                        </p:cTn>
                                        <p:tgtEl>
                                          <p:spTgt spid="19"/>
                                        </p:tgtEl>
                                        <p:attrNameLst>
                                          <p:attrName>style.visibility</p:attrName>
                                        </p:attrNameLst>
                                      </p:cBhvr>
                                      <p:to>
                                        <p:strVal val="visible"/>
                                      </p:to>
                                    </p:set>
                                    <p:animEffect transition="in" filter="wheel(1)">
                                      <p:cBhvr>
                                        <p:cTn id="15" dur="1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19" name="Content Placeholder 8"/>
          <p:cNvSpPr txBox="1">
            <a:spLocks/>
          </p:cNvSpPr>
          <p:nvPr/>
        </p:nvSpPr>
        <p:spPr>
          <a:xfrm>
            <a:off x="3008500" y="3388717"/>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Developer self-review: </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case</a:t>
            </a:r>
            <a:endParaRPr lang="ja-JP" alt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self-review and peer-review:</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case</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case</a:t>
            </a:r>
          </a:p>
          <a:p>
            <a:pPr marL="457200" lvl="1" indent="0">
              <a:lnSpc>
                <a:spcPct val="200000"/>
              </a:lnSpc>
              <a:buFont typeface="Arial" panose="020B0604020202020204" pitchFamily="34" charset="0"/>
              <a:buNone/>
              <a:defRPr/>
            </a:pPr>
            <a:endParaRPr lang="en-US" sz="1800" dirty="0"/>
          </a:p>
        </p:txBody>
      </p:sp>
      <p:graphicFrame>
        <p:nvGraphicFramePr>
          <p:cNvPr id="23" name="Content Placeholder 4"/>
          <p:cNvGraphicFramePr>
            <a:graphicFrameLocks/>
          </p:cNvGraphicFramePr>
          <p:nvPr>
            <p:extLst>
              <p:ext uri="{D42A27DB-BD31-4B8C-83A1-F6EECF244321}">
                <p14:modId xmlns:p14="http://schemas.microsoft.com/office/powerpoint/2010/main" val="125708741"/>
              </p:ext>
            </p:extLst>
          </p:nvPr>
        </p:nvGraphicFramePr>
        <p:xfrm>
          <a:off x="3008500" y="1048351"/>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137625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3"/>
                                        </p:tgtEl>
                                        <p:attrNameLst>
                                          <p:attrName>style.visibility</p:attrName>
                                        </p:attrNameLst>
                                      </p:cBhvr>
                                      <p:to>
                                        <p:strVal val="visible"/>
                                      </p:to>
                                    </p:set>
                                    <p:animEffect transition="in" filter="barn(inVertical)">
                                      <p:cBhvr>
                                        <p:cTn id="13" dur="1000"/>
                                        <p:tgtEl>
                                          <p:spTgt spid="2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Graphic spid="2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375014"/>
            <a:ext cx="5303947" cy="646331"/>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There are many charity organizations in Vietnam</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640933" y="3828659"/>
            <a:ext cx="4507061" cy="1508105"/>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But few of them can make connections between the charity organizations and people who need help.</a:t>
            </a:r>
          </a:p>
          <a:p>
            <a:pPr marL="342900" indent="-342900">
              <a:buFont typeface="Arial" panose="020B0604020202020204" pitchFamily="34" charset="0"/>
              <a:buChar char="•"/>
            </a:pPr>
            <a:endParaRPr lang="vi-VN" altLang="ja-JP" sz="20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p:cNvPicPr>
            <a:picLocks noChangeAspect="1"/>
          </p:cNvPicPr>
          <p:nvPr/>
        </p:nvPicPr>
        <p:blipFill>
          <a:blip r:embed="rId7"/>
          <a:stretch>
            <a:fillRect/>
          </a:stretch>
        </p:blipFill>
        <p:spPr>
          <a:xfrm>
            <a:off x="3370736" y="2206118"/>
            <a:ext cx="4256004" cy="1296193"/>
          </a:xfrm>
          <a:prstGeom prst="rect">
            <a:avLst/>
          </a:prstGeom>
        </p:spPr>
      </p:pic>
      <p:pic>
        <p:nvPicPr>
          <p:cNvPr id="1026" name="Picture 2" descr="http://lovingkindnessvietnam.org/wp-content/uploads/2015/07/relief-causes-vietna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7713" y="1276037"/>
            <a:ext cx="2095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hình ảnh cho disconnectio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5765" y="3828659"/>
            <a:ext cx="4369984" cy="28327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589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1500"/>
                                        <p:tgtEl>
                                          <p:spTgt spid="3"/>
                                        </p:tgtEl>
                                      </p:cBhvr>
                                    </p:animEffect>
                                  </p:childTnLst>
                                </p:cTn>
                              </p:par>
                              <p:par>
                                <p:cTn id="19" presetID="21" presetClass="entr" presetSubtype="1" fill="hold" nodeType="withEffect">
                                  <p:stCondLst>
                                    <p:cond delay="1000"/>
                                  </p:stCondLst>
                                  <p:childTnLst>
                                    <p:set>
                                      <p:cBhvr>
                                        <p:cTn id="20" dur="1" fill="hold">
                                          <p:stCondLst>
                                            <p:cond delay="0"/>
                                          </p:stCondLst>
                                        </p:cTn>
                                        <p:tgtEl>
                                          <p:spTgt spid="1026"/>
                                        </p:tgtEl>
                                        <p:attrNameLst>
                                          <p:attrName>style.visibility</p:attrName>
                                        </p:attrNameLst>
                                      </p:cBhvr>
                                      <p:to>
                                        <p:strVal val="visible"/>
                                      </p:to>
                                    </p:set>
                                    <p:animEffect transition="in" filter="wheel(1)">
                                      <p:cBhvr>
                                        <p:cTn id="21" dur="1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21" presetClass="entr" presetSubtype="1" fill="hold" nodeType="withEffect">
                                  <p:stCondLst>
                                    <p:cond delay="750"/>
                                  </p:stCondLst>
                                  <p:childTnLst>
                                    <p:set>
                                      <p:cBhvr>
                                        <p:cTn id="30" dur="1" fill="hold">
                                          <p:stCondLst>
                                            <p:cond delay="0"/>
                                          </p:stCondLst>
                                        </p:cTn>
                                        <p:tgtEl>
                                          <p:spTgt spid="1028"/>
                                        </p:tgtEl>
                                        <p:attrNameLst>
                                          <p:attrName>style.visibility</p:attrName>
                                        </p:attrNameLst>
                                      </p:cBhvr>
                                      <p:to>
                                        <p:strVal val="visible"/>
                                      </p:to>
                                    </p:set>
                                    <p:animEffect transition="in" filter="wheel(1)">
                                      <p:cBhvr>
                                        <p:cTn id="31" dur="17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8246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2"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500" y="974044"/>
            <a:ext cx="7423901" cy="4973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4157772" y="6116323"/>
            <a:ext cx="5175328"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case review checklist </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テストレビュー</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79525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250"/>
                                        <p:tgtEl>
                                          <p:spTgt spid="5"/>
                                        </p:tgtEl>
                                      </p:cBhvr>
                                    </p:animEffect>
                                    <p:anim calcmode="lin" valueType="num">
                                      <p:cBhvr>
                                        <p:cTn id="17" dur="1250" fill="hold"/>
                                        <p:tgtEl>
                                          <p:spTgt spid="5"/>
                                        </p:tgtEl>
                                        <p:attrNameLst>
                                          <p:attrName>ppt_x</p:attrName>
                                        </p:attrNameLst>
                                      </p:cBhvr>
                                      <p:tavLst>
                                        <p:tav tm="0">
                                          <p:val>
                                            <p:strVal val="#ppt_x"/>
                                          </p:val>
                                        </p:tav>
                                        <p:tav tm="100000">
                                          <p:val>
                                            <p:strVal val="#ppt_x"/>
                                          </p:val>
                                        </p:tav>
                                      </p:tavLst>
                                    </p:anim>
                                    <p:anim calcmode="lin" valueType="num">
                                      <p:cBhvr>
                                        <p:cTn id="18" dur="1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46336"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4232426487"/>
              </p:ext>
            </p:extLst>
          </p:nvPr>
        </p:nvGraphicFramePr>
        <p:xfrm>
          <a:off x="2863735" y="8565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execute test case follow phase:</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testing </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testing</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testing</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19874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8500" y="1350881"/>
            <a:ext cx="8263720" cy="4556921"/>
          </a:xfrm>
          <a:prstGeom prst="rect">
            <a:avLst/>
          </a:prstGeom>
        </p:spPr>
      </p:pic>
      <p:sp>
        <p:nvSpPr>
          <p:cNvPr id="19" name="Tiêu đề 1"/>
          <p:cNvSpPr txBox="1">
            <a:spLocks/>
          </p:cNvSpPr>
          <p:nvPr/>
        </p:nvSpPr>
        <p:spPr>
          <a:xfrm>
            <a:off x="4415171" y="5964549"/>
            <a:ext cx="5450378" cy="374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t>
            </a:r>
            <a:r>
              <a:rPr lang="en-US" sz="22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est </a:t>
            </a:r>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result</a:t>
            </a:r>
          </a:p>
        </p:txBody>
      </p:sp>
    </p:spTree>
    <p:custDataLst>
      <p:tags r:id="rId1"/>
    </p:custDataLst>
    <p:extLst>
      <p:ext uri="{BB962C8B-B14F-4D97-AF65-F5344CB8AC3E}">
        <p14:creationId xmlns:p14="http://schemas.microsoft.com/office/powerpoint/2010/main" val="15254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396909"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265626947"/>
              </p:ext>
            </p:extLst>
          </p:nvPr>
        </p:nvGraphicFramePr>
        <p:xfrm>
          <a:off x="3008500" y="8096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Content Placeholder 8"/>
          <p:cNvSpPr txBox="1">
            <a:spLocks/>
          </p:cNvSpPr>
          <p:nvPr/>
        </p:nvSpPr>
        <p:spPr>
          <a:xfrm>
            <a:off x="3307358" y="3210452"/>
            <a:ext cx="8313835"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While executing test, tester detect, log bug and assign to appropriate developer. </a:t>
            </a:r>
          </a:p>
          <a:p>
            <a:pPr>
              <a:lnSpc>
                <a:spcPct val="15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Tool log bug: </a:t>
            </a:r>
            <a:r>
              <a:rPr lang="en-US" sz="19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Hostedredmind</a:t>
            </a: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(http://www.hostedredmine.com/)</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21702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anim calcmode="lin" valueType="num">
                                      <p:cBhvr>
                                        <p:cTn id="17" dur="1000" fill="hold"/>
                                        <p:tgtEl>
                                          <p:spTgt spid="23"/>
                                        </p:tgtEl>
                                        <p:attrNameLst>
                                          <p:attrName>ppt_x</p:attrName>
                                        </p:attrNameLst>
                                      </p:cBhvr>
                                      <p:tavLst>
                                        <p:tav tm="0">
                                          <p:val>
                                            <p:strVal val="#ppt_x"/>
                                          </p:val>
                                        </p:tav>
                                        <p:tav tm="100000">
                                          <p:val>
                                            <p:strVal val="#ppt_x"/>
                                          </p:val>
                                        </p:tav>
                                      </p:tavLst>
                                    </p:anim>
                                    <p:anim calcmode="lin" valueType="num">
                                      <p:cBhvr>
                                        <p:cTn id="1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38099"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3735" y="1480119"/>
            <a:ext cx="7759480" cy="5181285"/>
          </a:xfrm>
          <a:prstGeom prst="rect">
            <a:avLst/>
          </a:prstGeom>
        </p:spPr>
      </p:pic>
      <p:sp>
        <p:nvSpPr>
          <p:cNvPr id="5" name="Rectangle 4"/>
          <p:cNvSpPr/>
          <p:nvPr/>
        </p:nvSpPr>
        <p:spPr>
          <a:xfrm>
            <a:off x="2863735" y="981549"/>
            <a:ext cx="1034257" cy="369332"/>
          </a:xfrm>
          <a:prstGeom prst="rect">
            <a:avLst/>
          </a:prstGeom>
        </p:spPr>
        <p:txBody>
          <a:bodyPr wrap="none">
            <a:spAutoFit/>
          </a:bodyPr>
          <a:lstStyle/>
          <a:p>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Log bug</a:t>
            </a:r>
          </a:p>
        </p:txBody>
      </p:sp>
    </p:spTree>
    <p:custDataLst>
      <p:tags r:id="rId1"/>
    </p:custDataLst>
    <p:extLst>
      <p:ext uri="{BB962C8B-B14F-4D97-AF65-F5344CB8AC3E}">
        <p14:creationId xmlns:p14="http://schemas.microsoft.com/office/powerpoint/2010/main" val="194648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3288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141487478"/>
              </p:ext>
            </p:extLst>
          </p:nvPr>
        </p:nvGraphicFramePr>
        <p:xfrm>
          <a:off x="3008500" y="772052"/>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Content Placeholder 8"/>
          <p:cNvSpPr txBox="1">
            <a:spLocks/>
          </p:cNvSpPr>
          <p:nvPr/>
        </p:nvSpPr>
        <p:spPr>
          <a:xfrm>
            <a:off x="2863735" y="3210452"/>
            <a:ext cx="8970672" cy="30038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When Developer fixed bug, Tester re-test until bug was fixed successfully, then change defect of status to Closed</a:t>
            </a:r>
            <a:r>
              <a:rPr lang="en-US" sz="18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677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9663" y="260604"/>
            <a:ext cx="6602274"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3996319836"/>
              </p:ext>
            </p:extLst>
          </p:nvPr>
        </p:nvGraphicFramePr>
        <p:xfrm>
          <a:off x="3008500" y="93907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Content Placeholder 8"/>
          <p:cNvSpPr txBox="1">
            <a:spLocks/>
          </p:cNvSpPr>
          <p:nvPr/>
        </p:nvSpPr>
        <p:spPr>
          <a:xfrm>
            <a:off x="2863734" y="3264408"/>
            <a:ext cx="8843161"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has responsibility to write test report for each test phase. Finish testing phase, Test leader create </a:t>
            </a:r>
            <a:r>
              <a:rPr lang="en-US" sz="18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18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report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81065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21510" cy="738664"/>
          </a:xfrm>
          <a:prstGeom prst="rect">
            <a:avLst/>
          </a:prstGeom>
        </p:spPr>
        <p:txBody>
          <a:bodyPr wrap="square">
            <a:spAutoFit/>
          </a:bodyPr>
          <a:lstStyle/>
          <a:p>
            <a:pPr>
              <a:lnSpc>
                <a:spcPct val="150000"/>
              </a:lnSpc>
            </a:pP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9" name="Picture 18"/>
          <p:cNvPicPr>
            <a:picLocks noChangeAspect="1"/>
          </p:cNvPicPr>
          <p:nvPr/>
        </p:nvPicPr>
        <p:blipFill>
          <a:blip r:embed="rId7"/>
          <a:stretch>
            <a:fillRect/>
          </a:stretch>
        </p:blipFill>
        <p:spPr>
          <a:xfrm>
            <a:off x="2760704" y="1895085"/>
            <a:ext cx="8848799" cy="2918798"/>
          </a:xfrm>
          <a:prstGeom prst="rect">
            <a:avLst/>
          </a:prstGeom>
        </p:spPr>
      </p:pic>
      <p:sp>
        <p:nvSpPr>
          <p:cNvPr id="27" name="TextBox 6"/>
          <p:cNvSpPr txBox="1"/>
          <p:nvPr/>
        </p:nvSpPr>
        <p:spPr>
          <a:xfrm>
            <a:off x="6374015" y="5155241"/>
            <a:ext cx="162217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eport</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42012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1750"/>
                                        <p:tgtEl>
                                          <p:spTgt spid="19"/>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Content Placeholder 10"/>
          <p:cNvPicPr>
            <a:picLocks noChangeAspect="1"/>
          </p:cNvPicPr>
          <p:nvPr/>
        </p:nvPicPr>
        <p:blipFill>
          <a:blip r:embed="rId7"/>
          <a:stretch>
            <a:fillRect/>
          </a:stretch>
        </p:blipFill>
        <p:spPr>
          <a:xfrm>
            <a:off x="3422560" y="1876830"/>
            <a:ext cx="7106579" cy="2667000"/>
          </a:xfrm>
          <a:prstGeom prst="rect">
            <a:avLst/>
          </a:prstGeom>
        </p:spPr>
      </p:pic>
      <p:sp>
        <p:nvSpPr>
          <p:cNvPr id="25" name="TextBox 6"/>
          <p:cNvSpPr txBox="1"/>
          <p:nvPr/>
        </p:nvSpPr>
        <p:spPr>
          <a:xfrm>
            <a:off x="5974513" y="4915021"/>
            <a:ext cx="200267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Defect Report</a:t>
            </a:r>
          </a:p>
        </p:txBody>
      </p:sp>
    </p:spTree>
    <p:custDataLst>
      <p:tags r:id="rId1"/>
    </p:custDataLst>
    <p:extLst>
      <p:ext uri="{BB962C8B-B14F-4D97-AF65-F5344CB8AC3E}">
        <p14:creationId xmlns:p14="http://schemas.microsoft.com/office/powerpoint/2010/main" val="165877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257171"/>
            <a:ext cx="793056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 Project 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20" name="Content Placeholder 3"/>
          <p:cNvGraphicFramePr>
            <a:graphicFrameLocks/>
          </p:cNvGraphicFramePr>
          <p:nvPr>
            <p:extLst>
              <p:ext uri="{D42A27DB-BD31-4B8C-83A1-F6EECF244321}">
                <p14:modId xmlns:p14="http://schemas.microsoft.com/office/powerpoint/2010/main" val="4268631011"/>
              </p:ext>
            </p:extLst>
          </p:nvPr>
        </p:nvGraphicFramePr>
        <p:xfrm>
          <a:off x="2754164" y="884805"/>
          <a:ext cx="8332936" cy="5677224"/>
        </p:xfrm>
        <a:graphic>
          <a:graphicData uri="http://schemas.openxmlformats.org/drawingml/2006/table">
            <a:tbl>
              <a:tblPr firstRow="1" firstCol="1" bandRow="1">
                <a:tableStyleId>{5C22544A-7EE6-4342-B048-85BDC9FD1C3A}</a:tableStyleId>
              </a:tblPr>
              <a:tblGrid>
                <a:gridCol w="2777050"/>
                <a:gridCol w="2777943"/>
                <a:gridCol w="2777943"/>
              </a:tblGrid>
              <a:tr h="1319411">
                <a:tc>
                  <a:txBody>
                    <a:bodyPr/>
                    <a:lstStyle/>
                    <a:p>
                      <a:pPr marL="0" marR="0">
                        <a:lnSpc>
                          <a:spcPct val="107000"/>
                        </a:lnSpc>
                        <a:spcBef>
                          <a:spcPts val="0"/>
                        </a:spcBef>
                        <a:spcAft>
                          <a:spcPts val="0"/>
                        </a:spcAft>
                      </a:pPr>
                      <a:r>
                        <a:rPr lang="en-US" sz="1600" dirty="0">
                          <a:effectLst/>
                          <a:latin typeface="Century" panose="02040604050505020304" pitchFamily="18" charset="0"/>
                        </a:rPr>
                        <a:t>Main objective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Develop a system which will provide to users functionality to makes connections that enable people to help themselves and each other by create charity topics or event as long as it follows rules to help other people.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33014">
                <a:tc>
                  <a:txBody>
                    <a:bodyPr/>
                    <a:lstStyle/>
                    <a:p>
                      <a:pPr marL="0" marR="0">
                        <a:lnSpc>
                          <a:spcPct val="107000"/>
                        </a:lnSpc>
                        <a:spcBef>
                          <a:spcPts val="0"/>
                        </a:spcBef>
                        <a:spcAft>
                          <a:spcPts val="0"/>
                        </a:spcAft>
                      </a:pPr>
                      <a:r>
                        <a:rPr lang="en-US" sz="1600">
                          <a:effectLst/>
                          <a:latin typeface="Century" panose="02040604050505020304" pitchFamily="18" charset="0"/>
                        </a:rPr>
                        <a:t>Purpose</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Provide </a:t>
                      </a:r>
                      <a:r>
                        <a:rPr lang="en-US" sz="1600" kern="1200" dirty="0" err="1" smtClean="0">
                          <a:solidFill>
                            <a:schemeClr val="dk1"/>
                          </a:solidFill>
                          <a:effectLst/>
                          <a:latin typeface="Century" panose="02040604050505020304" pitchFamily="18" charset="0"/>
                          <a:ea typeface="+mn-ea"/>
                          <a:cs typeface="+mn-cs"/>
                        </a:rPr>
                        <a:t>WingS</a:t>
                      </a:r>
                      <a:r>
                        <a:rPr lang="en-US" sz="1600" kern="1200" dirty="0" smtClean="0">
                          <a:solidFill>
                            <a:schemeClr val="dk1"/>
                          </a:solidFill>
                          <a:effectLst/>
                          <a:latin typeface="Century" panose="02040604050505020304" pitchFamily="18" charset="0"/>
                          <a:ea typeface="+mn-ea"/>
                          <a:cs typeface="+mn-cs"/>
                        </a:rPr>
                        <a:t> System.</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58632">
                <a:tc>
                  <a:txBody>
                    <a:bodyPr/>
                    <a:lstStyle/>
                    <a:p>
                      <a:pPr marL="0" marR="0">
                        <a:lnSpc>
                          <a:spcPct val="107000"/>
                        </a:lnSpc>
                        <a:spcBef>
                          <a:spcPts val="0"/>
                        </a:spcBef>
                        <a:spcAft>
                          <a:spcPts val="0"/>
                        </a:spcAft>
                      </a:pPr>
                      <a:r>
                        <a:rPr lang="en-US" sz="1600" dirty="0">
                          <a:effectLst/>
                          <a:latin typeface="Century" panose="02040604050505020304" pitchFamily="18" charset="0"/>
                        </a:rPr>
                        <a:t>Source repository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dirty="0" smtClean="0">
                          <a:solidFill>
                            <a:schemeClr val="tx1"/>
                          </a:solidFill>
                          <a:effectLst/>
                          <a:latin typeface="Century" panose="02040604050505020304" pitchFamily="18" charset="0"/>
                          <a:ea typeface="Calibri" panose="020F0502020204030204" pitchFamily="34" charset="0"/>
                          <a:cs typeface="Times New Roman" panose="02020603050405020304" pitchFamily="18" charset="0"/>
                          <a:hlinkClick r:id="rId7"/>
                        </a:rPr>
                        <a:t>https://github.com/sangnvus/201609JS01.git</a:t>
                      </a:r>
                      <a:endParaRPr lang="en-US"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 </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dirty="0">
                          <a:effectLst/>
                          <a:latin typeface="Century" panose="02040604050505020304" pitchFamily="18" charset="0"/>
                        </a:rPr>
                        <a:t>Plan</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latin typeface="Century" panose="02040604050505020304" pitchFamily="18" charset="0"/>
                        </a:rPr>
                        <a:t>Actual</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Start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End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16/12/2016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23/12/2016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Release versions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Duration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102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109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Efforts (person day)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415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smtClean="0">
                          <a:effectLst/>
                          <a:latin typeface="Century" panose="02040604050505020304" pitchFamily="18" charset="0"/>
                          <a:ea typeface="+mn-ea"/>
                          <a:cs typeface="+mn-cs"/>
                        </a:rPr>
                        <a:t>425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79653">
                <a:tc>
                  <a:txBody>
                    <a:bodyPr/>
                    <a:lstStyle/>
                    <a:p>
                      <a:pPr marL="0" marR="0">
                        <a:lnSpc>
                          <a:spcPct val="107000"/>
                        </a:lnSpc>
                        <a:spcBef>
                          <a:spcPts val="0"/>
                        </a:spcBef>
                        <a:spcAft>
                          <a:spcPts val="0"/>
                        </a:spcAft>
                      </a:pPr>
                      <a:r>
                        <a:rPr lang="en-US" sz="1600" dirty="0">
                          <a:effectLst/>
                          <a:latin typeface="Century" panose="02040604050505020304" pitchFamily="18" charset="0"/>
                        </a:rPr>
                        <a:t>Test cases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smtClean="0">
                          <a:effectLst/>
                          <a:latin typeface="Century" panose="02040604050505020304" pitchFamily="18" charset="0"/>
                        </a:rPr>
                        <a:t>1302</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Defects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150-200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Calibri" panose="020F0502020204030204" pitchFamily="34" charset="0"/>
                          <a:cs typeface="Times New Roman" panose="02020603050405020304" pitchFamily="18" charset="0"/>
                        </a:rPr>
                        <a:t>58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Document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1000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1500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79947">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(C#)</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7000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(HTML)</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8000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10000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06868">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a:t>
                      </a:r>
                      <a:r>
                        <a:rPr lang="en-US" sz="1600" b="1" kern="1200" baseline="0" dirty="0" smtClean="0">
                          <a:solidFill>
                            <a:schemeClr val="lt1"/>
                          </a:solidFill>
                          <a:effectLst/>
                          <a:latin typeface="Century" panose="02040604050505020304" pitchFamily="18" charset="0"/>
                          <a:ea typeface="+mn-ea"/>
                          <a:cs typeface="+mn-cs"/>
                        </a:rPr>
                        <a:t> </a:t>
                      </a:r>
                      <a:r>
                        <a:rPr lang="en-US" sz="1600" b="1" kern="1200" dirty="0" smtClean="0">
                          <a:solidFill>
                            <a:schemeClr val="lt1"/>
                          </a:solidFill>
                          <a:effectLst/>
                          <a:latin typeface="Century" panose="02040604050505020304" pitchFamily="18" charset="0"/>
                          <a:ea typeface="+mn-ea"/>
                          <a:cs typeface="+mn-cs"/>
                        </a:rPr>
                        <a:t>(</a:t>
                      </a:r>
                      <a:r>
                        <a:rPr lang="en-US" sz="1600" b="1" kern="1200" dirty="0" err="1" smtClean="0">
                          <a:solidFill>
                            <a:schemeClr val="lt1"/>
                          </a:solidFill>
                          <a:effectLst/>
                          <a:latin typeface="Century" panose="02040604050505020304" pitchFamily="18" charset="0"/>
                          <a:ea typeface="+mn-ea"/>
                          <a:cs typeface="+mn-cs"/>
                        </a:rPr>
                        <a:t>AngularJS</a:t>
                      </a:r>
                      <a:r>
                        <a:rPr lang="en-US" sz="1600" b="1" kern="1200" dirty="0" smtClean="0">
                          <a:solidFill>
                            <a:schemeClr val="lt1"/>
                          </a:solidFill>
                          <a:effectLst/>
                          <a:latin typeface="Century" panose="02040604050505020304" pitchFamily="18" charset="0"/>
                          <a:ea typeface="+mn-ea"/>
                          <a:cs typeface="+mn-cs"/>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3000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4000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85071">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LOC (Total) </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18000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22000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bl>
          </a:graphicData>
        </a:graphic>
      </p:graphicFrame>
    </p:spTree>
    <p:custDataLst>
      <p:tags r:id="rId1"/>
    </p:custDataLst>
    <p:extLst>
      <p:ext uri="{BB962C8B-B14F-4D97-AF65-F5344CB8AC3E}">
        <p14:creationId xmlns:p14="http://schemas.microsoft.com/office/powerpoint/2010/main" val="58373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2690172" y="1374539"/>
            <a:ext cx="4110677" cy="400110"/>
          </a:xfrm>
          <a:prstGeom prst="rect">
            <a:avLst/>
          </a:prstGeom>
        </p:spPr>
        <p:txBody>
          <a:bodyPr wrap="square">
            <a:spAutoFit/>
          </a:bodyPr>
          <a:lstStyle/>
          <a:p>
            <a:pPr>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Childrenofvietnam.org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2" name="Rectangle 21"/>
          <p:cNvSpPr/>
          <p:nvPr/>
        </p:nvSpPr>
        <p:spPr>
          <a:xfrm>
            <a:off x="2994931" y="1992207"/>
            <a:ext cx="4572000" cy="3728713"/>
          </a:xfrm>
          <a:prstGeom prst="rect">
            <a:avLst/>
          </a:prstGeom>
        </p:spPr>
        <p:txBody>
          <a:bodyPr>
            <a:spAutoFit/>
          </a:bodyPr>
          <a:lstStyle/>
          <a:p>
            <a:pPr lvl="0">
              <a:lnSpc>
                <a:spcPct val="115000"/>
              </a:lnSpc>
              <a:spcAft>
                <a:spcPts val="1000"/>
              </a:spcAft>
            </a:pPr>
            <a:r>
              <a:rPr lang="en-US" b="1" u="sng" dirty="0">
                <a:latin typeface="Century" panose="02040604050505020304" pitchFamily="18" charset="0"/>
                <a:ea typeface="Calibri" panose="020F0502020204030204" pitchFamily="34" charset="0"/>
                <a:cs typeface="Times New Roman" panose="02020603050405020304" pitchFamily="18" charset="0"/>
              </a:rPr>
              <a:t>Advantages:</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a:t>
            </a:r>
            <a:r>
              <a:rPr lang="en-US">
                <a:latin typeface="Century" panose="02040604050505020304" pitchFamily="18" charset="0"/>
                <a:ea typeface="MS Mincho" panose="02020609040205080304" pitchFamily="49" charset="-128"/>
                <a:cs typeface="Times New Roman" panose="02020603050405020304" pitchFamily="18" charset="0"/>
              </a:rPr>
              <a:t>friendly user interface</a:t>
            </a:r>
            <a:endParaRPr lang="vi-VN" dirty="0">
              <a:latin typeface="Times New Roman" panose="02020603050405020304" pitchFamily="18" charset="0"/>
              <a:ea typeface="MS Mincho" panose="02020609040205080304" pitchFamily="49" charset="-128"/>
              <a:cs typeface="Times New Roman" panose="02020603050405020304" pitchFamily="18" charset="0"/>
            </a:endParaRPr>
          </a:p>
          <a:p>
            <a:pPr lvl="0">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r>
              <a:rPr lang="en-US" b="1" u="sng" dirty="0">
                <a:latin typeface="Century" panose="02040604050505020304" pitchFamily="18" charset="0"/>
                <a:ea typeface="Calibri" panose="020F0502020204030204" pitchFamily="34" charset="0"/>
                <a:cs typeface="Times New Roman" panose="02020603050405020304" pitchFamily="18" charset="0"/>
              </a:rPr>
              <a:t>:</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support PayPal. The language is English.</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No marketing or advertising so it is not popular in Vietnam.</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about children.</a:t>
            </a:r>
          </a:p>
          <a:p>
            <a:pPr marL="342900" lvl="0" indent="-342900">
              <a:lnSpc>
                <a:spcPct val="115000"/>
              </a:lnSpc>
              <a:spcAft>
                <a:spcPts val="1000"/>
              </a:spcAft>
              <a:buFont typeface="Century" panose="02040604050505020304" pitchFamily="18" charset="0"/>
              <a:buChar char="-"/>
            </a:pPr>
            <a:endParaRPr lang="vi-VN"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23" name="Picture 22"/>
          <p:cNvPicPr>
            <a:picLocks noChangeAspect="1"/>
          </p:cNvPicPr>
          <p:nvPr/>
        </p:nvPicPr>
        <p:blipFill>
          <a:blip r:embed="rId8"/>
          <a:stretch>
            <a:fillRect/>
          </a:stretch>
        </p:blipFill>
        <p:spPr>
          <a:xfrm>
            <a:off x="7986550" y="1502110"/>
            <a:ext cx="3329400" cy="4218810"/>
          </a:xfrm>
          <a:prstGeom prst="rect">
            <a:avLst/>
          </a:prstGeom>
        </p:spPr>
      </p:pic>
    </p:spTree>
    <p:custDataLst>
      <p:tags r:id="rId1"/>
    </p:custDataLst>
    <p:extLst>
      <p:ext uri="{BB962C8B-B14F-4D97-AF65-F5344CB8AC3E}">
        <p14:creationId xmlns:p14="http://schemas.microsoft.com/office/powerpoint/2010/main" val="14228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3"/>
                                        </p:tgtEl>
                                        <p:attrNameLst>
                                          <p:attrName>style.visibility</p:attrName>
                                        </p:attrNameLst>
                                      </p:cBhvr>
                                      <p:to>
                                        <p:strVal val="visible"/>
                                      </p:to>
                                    </p:set>
                                    <p:animEffect transition="in" filter="wheel(1)">
                                      <p:cBhvr>
                                        <p:cTn id="18" dur="1750"/>
                                        <p:tgtEl>
                                          <p:spTgt spid="23"/>
                                        </p:tgtEl>
                                      </p:cBhvr>
                                    </p:animEffect>
                                  </p:childTnLst>
                                </p:cTn>
                              </p:par>
                              <p:par>
                                <p:cTn id="19" presetID="42" presetClass="entr" presetSubtype="0" fill="hold" nodeType="withEffect">
                                  <p:stCondLst>
                                    <p:cond delay="175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fade">
                                      <p:cBhvr>
                                        <p:cTn id="21" dur="1000"/>
                                        <p:tgtEl>
                                          <p:spTgt spid="22">
                                            <p:txEl>
                                              <p:pRg st="0" end="0"/>
                                            </p:txEl>
                                          </p:spTgt>
                                        </p:tgtEl>
                                      </p:cBhvr>
                                    </p:animEffect>
                                    <p:anim calcmode="lin" valueType="num">
                                      <p:cBhvr>
                                        <p:cTn id="22"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750"/>
                                  </p:stCondLst>
                                  <p:childTnLst>
                                    <p:set>
                                      <p:cBhvr>
                                        <p:cTn id="25" dur="1" fill="hold">
                                          <p:stCondLst>
                                            <p:cond delay="0"/>
                                          </p:stCondLst>
                                        </p:cTn>
                                        <p:tgtEl>
                                          <p:spTgt spid="22">
                                            <p:txEl>
                                              <p:pRg st="1" end="1"/>
                                            </p:txEl>
                                          </p:spTgt>
                                        </p:tgtEl>
                                        <p:attrNameLst>
                                          <p:attrName>style.visibility</p:attrName>
                                        </p:attrNameLst>
                                      </p:cBhvr>
                                      <p:to>
                                        <p:strVal val="visible"/>
                                      </p:to>
                                    </p:set>
                                    <p:animEffect transition="in" filter="fade">
                                      <p:cBhvr>
                                        <p:cTn id="26" dur="1000"/>
                                        <p:tgtEl>
                                          <p:spTgt spid="22">
                                            <p:txEl>
                                              <p:pRg st="1" end="1"/>
                                            </p:txEl>
                                          </p:spTgt>
                                        </p:tgtEl>
                                      </p:cBhvr>
                                    </p:animEffect>
                                    <p:anim calcmode="lin" valueType="num">
                                      <p:cBhvr>
                                        <p:cTn id="27"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2">
                                            <p:txEl>
                                              <p:pRg st="2" end="2"/>
                                            </p:txEl>
                                          </p:spTgt>
                                        </p:tgtEl>
                                        <p:attrNameLst>
                                          <p:attrName>style.visibility</p:attrName>
                                        </p:attrNameLst>
                                      </p:cBhvr>
                                      <p:to>
                                        <p:strVal val="visible"/>
                                      </p:to>
                                    </p:set>
                                    <p:animEffect transition="in" filter="fade">
                                      <p:cBhvr>
                                        <p:cTn id="33" dur="1000"/>
                                        <p:tgtEl>
                                          <p:spTgt spid="22">
                                            <p:txEl>
                                              <p:pRg st="2" end="2"/>
                                            </p:txEl>
                                          </p:spTgt>
                                        </p:tgtEl>
                                      </p:cBhvr>
                                    </p:animEffect>
                                    <p:anim calcmode="lin" valueType="num">
                                      <p:cBhvr>
                                        <p:cTn id="34"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2">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xEl>
                                              <p:pRg st="3" end="3"/>
                                            </p:txEl>
                                          </p:spTgt>
                                        </p:tgtEl>
                                        <p:attrNameLst>
                                          <p:attrName>style.visibility</p:attrName>
                                        </p:attrNameLst>
                                      </p:cBhvr>
                                      <p:to>
                                        <p:strVal val="visible"/>
                                      </p:to>
                                    </p:set>
                                    <p:animEffect transition="in" filter="fade">
                                      <p:cBhvr>
                                        <p:cTn id="38" dur="1000"/>
                                        <p:tgtEl>
                                          <p:spTgt spid="22">
                                            <p:txEl>
                                              <p:pRg st="3" end="3"/>
                                            </p:txEl>
                                          </p:spTgt>
                                        </p:tgtEl>
                                      </p:cBhvr>
                                    </p:animEffect>
                                    <p:anim calcmode="lin" valueType="num">
                                      <p:cBhvr>
                                        <p:cTn id="39"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2">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2">
                                            <p:txEl>
                                              <p:pRg st="4" end="4"/>
                                            </p:txEl>
                                          </p:spTgt>
                                        </p:tgtEl>
                                        <p:attrNameLst>
                                          <p:attrName>style.visibility</p:attrName>
                                        </p:attrNameLst>
                                      </p:cBhvr>
                                      <p:to>
                                        <p:strVal val="visible"/>
                                      </p:to>
                                    </p:set>
                                    <p:animEffect transition="in" filter="fade">
                                      <p:cBhvr>
                                        <p:cTn id="43" dur="1000"/>
                                        <p:tgtEl>
                                          <p:spTgt spid="22">
                                            <p:txEl>
                                              <p:pRg st="4" end="4"/>
                                            </p:txEl>
                                          </p:spTgt>
                                        </p:tgtEl>
                                      </p:cBhvr>
                                    </p:animEffect>
                                    <p:anim calcmode="lin" valueType="num">
                                      <p:cBhvr>
                                        <p:cTn id="44"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2">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2">
                                            <p:txEl>
                                              <p:pRg st="5" end="5"/>
                                            </p:txEl>
                                          </p:spTgt>
                                        </p:tgtEl>
                                        <p:attrNameLst>
                                          <p:attrName>style.visibility</p:attrName>
                                        </p:attrNameLst>
                                      </p:cBhvr>
                                      <p:to>
                                        <p:strVal val="visible"/>
                                      </p:to>
                                    </p:set>
                                    <p:animEffect transition="in" filter="fade">
                                      <p:cBhvr>
                                        <p:cTn id="48" dur="1000"/>
                                        <p:tgtEl>
                                          <p:spTgt spid="22">
                                            <p:txEl>
                                              <p:pRg st="5" end="5"/>
                                            </p:txEl>
                                          </p:spTgt>
                                        </p:tgtEl>
                                      </p:cBhvr>
                                    </p:animEffect>
                                    <p:anim calcmode="lin" valueType="num">
                                      <p:cBhvr>
                                        <p:cTn id="4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34440"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Limitation &amp; Expectation</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制限と期待</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31286664"/>
              </p:ext>
            </p:extLst>
          </p:nvPr>
        </p:nvGraphicFramePr>
        <p:xfrm>
          <a:off x="2725132" y="1476369"/>
          <a:ext cx="8711307" cy="3305248"/>
        </p:xfrm>
        <a:graphic>
          <a:graphicData uri="http://schemas.openxmlformats.org/drawingml/2006/table">
            <a:tbl>
              <a:tblPr firstRow="1" bandRow="1">
                <a:tableStyleId>{5C22544A-7EE6-4342-B048-85BDC9FD1C3A}</a:tableStyleId>
              </a:tblPr>
              <a:tblGrid>
                <a:gridCol w="4137401"/>
                <a:gridCol w="4573906"/>
              </a:tblGrid>
              <a:tr h="5842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Current Limitations</a:t>
                      </a:r>
                      <a:endParaRPr lang="en-US" dirty="0">
                        <a:latin typeface="Century" panose="020406040505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Expectation in Future</a:t>
                      </a:r>
                      <a:endParaRPr lang="en-US" dirty="0">
                        <a:latin typeface="Century" panose="02040604050505020304" pitchFamily="18" charset="0"/>
                      </a:endParaRPr>
                    </a:p>
                  </a:txBody>
                  <a:tcPr/>
                </a:tc>
              </a:tr>
              <a:tr h="2720997">
                <a:tc>
                  <a:txBody>
                    <a:bodyPr/>
                    <a:lstStyle/>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Some screen can’t display well on Mobile or screen which has resolution lower or more than 1366x768.</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Website only support for  Vietnamese language.</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Not support payment by mobile cards.</a:t>
                      </a:r>
                    </a:p>
                    <a:p>
                      <a:endParaRPr lang="en-US" dirty="0">
                        <a:solidFill>
                          <a:schemeClr val="tx1">
                            <a:lumMod val="95000"/>
                            <a:lumOff val="5000"/>
                          </a:schemeClr>
                        </a:solidFill>
                        <a:latin typeface="Century" panose="02040604050505020304" pitchFamily="18" charset="0"/>
                      </a:endParaRPr>
                    </a:p>
                  </a:txBody>
                  <a:tcPr/>
                </a:tc>
                <a:tc>
                  <a:txBody>
                    <a:bodyPr/>
                    <a:lstStyle/>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payment by mobile cards such as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Viettel</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Mobi</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Vina</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App for Smart Phone which supports user manage</a:t>
                      </a:r>
                      <a:r>
                        <a:rPr lang="en-US" sz="1800" b="0" kern="1200" baseline="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projects and admin can manage system anywhere by smart phone.</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Expand server to avoid overload.</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multi-language.</a:t>
                      </a:r>
                    </a:p>
                    <a:p>
                      <a:endParaRPr lang="en-US" dirty="0">
                        <a:solidFill>
                          <a:schemeClr val="tx1">
                            <a:lumMod val="95000"/>
                            <a:lumOff val="5000"/>
                          </a:schemeClr>
                        </a:solidFill>
                        <a:latin typeface="Century" panose="02040604050505020304" pitchFamily="18" charset="0"/>
                      </a:endParaRPr>
                    </a:p>
                  </a:txBody>
                  <a:tcPr/>
                </a:tc>
              </a:tr>
            </a:tbl>
          </a:graphicData>
        </a:graphic>
      </p:graphicFrame>
    </p:spTree>
    <p:custDataLst>
      <p:tags r:id="rId1"/>
    </p:custDataLst>
    <p:extLst>
      <p:ext uri="{BB962C8B-B14F-4D97-AF65-F5344CB8AC3E}">
        <p14:creationId xmlns:p14="http://schemas.microsoft.com/office/powerpoint/2010/main" val="64972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26202"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6.2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Lessons Learn </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学んだ教訓</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7" name="Rectangle 16"/>
          <p:cNvSpPr/>
          <p:nvPr/>
        </p:nvSpPr>
        <p:spPr>
          <a:xfrm>
            <a:off x="2856307" y="1350881"/>
            <a:ext cx="8791995" cy="2802177"/>
          </a:xfrm>
          <a:prstGeom prst="rect">
            <a:avLst/>
          </a:prstGeom>
        </p:spPr>
        <p:txBody>
          <a:bodyPr wrap="square">
            <a:spAutoFit/>
          </a:bodyPr>
          <a:lstStyle/>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Combine </a:t>
            </a:r>
            <a:r>
              <a:rPr lang="en-US" sz="2000" dirty="0">
                <a:solidFill>
                  <a:schemeClr val="accent3">
                    <a:lumMod val="50000"/>
                  </a:schemeClr>
                </a:solidFill>
                <a:latin typeface="Century" panose="02040604050505020304" pitchFamily="18" charset="0"/>
                <a:cs typeface="Times New Roman" panose="02020603050405020304" pitchFamily="18" charset="0"/>
              </a:rPr>
              <a:t>working in group and working individual.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Be open to get the better by accept opinions from other member.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Limit and resolve conflicts between members.</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Putting knowledge into project to practice.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Manage time and make the plan for anything</a:t>
            </a:r>
            <a:r>
              <a:rPr lang="en-US" sz="2000" dirty="0" smtClean="0">
                <a:solidFill>
                  <a:schemeClr val="accent3">
                    <a:lumMod val="50000"/>
                  </a:schemeClr>
                </a:solidFill>
                <a:latin typeface="Century" panose="02040604050505020304" pitchFamily="18" charset="0"/>
                <a:cs typeface="Times New Roman" panose="02020603050405020304" pitchFamily="18" charset="0"/>
              </a:rPr>
              <a:t>.</a:t>
            </a:r>
          </a:p>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Learning new t</a:t>
            </a:r>
            <a:r>
              <a:rPr lang="en-US" sz="2000" dirty="0" smtClean="0">
                <a:solidFill>
                  <a:schemeClr val="accent3">
                    <a:lumMod val="50000"/>
                  </a:schemeClr>
                </a:solidFill>
                <a:latin typeface="Century" panose="02040604050505020304" pitchFamily="18" charset="0"/>
              </a:rPr>
              <a:t>echnical and increase self-study ability.</a:t>
            </a:r>
          </a:p>
        </p:txBody>
      </p:sp>
    </p:spTree>
    <p:custDataLst>
      <p:tags r:id="rId1"/>
    </p:custDataLst>
    <p:extLst>
      <p:ext uri="{BB962C8B-B14F-4D97-AF65-F5344CB8AC3E}">
        <p14:creationId xmlns:p14="http://schemas.microsoft.com/office/powerpoint/2010/main" val="22152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42" presetClass="entr" presetSubtype="0" fill="hold" nodeType="withEffect">
                                  <p:stCondLst>
                                    <p:cond delay="100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17">
                                            <p:txEl>
                                              <p:pRg st="1" end="1"/>
                                            </p:txEl>
                                          </p:spTgt>
                                        </p:tgtEl>
                                        <p:attrNameLst>
                                          <p:attrName>style.visibility</p:attrName>
                                        </p:attrNameLst>
                                      </p:cBhvr>
                                      <p:to>
                                        <p:strVal val="visible"/>
                                      </p:to>
                                    </p:set>
                                    <p:animEffect transition="in" filter="fade">
                                      <p:cBhvr>
                                        <p:cTn id="18" dur="1000"/>
                                        <p:tgtEl>
                                          <p:spTgt spid="17">
                                            <p:txEl>
                                              <p:pRg st="1" end="1"/>
                                            </p:txEl>
                                          </p:spTgt>
                                        </p:tgtEl>
                                      </p:cBhvr>
                                    </p:animEffect>
                                    <p:anim calcmode="lin" valueType="num">
                                      <p:cBhvr>
                                        <p:cTn id="19"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7">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0"/>
                                  </p:stCondLst>
                                  <p:childTnLst>
                                    <p:set>
                                      <p:cBhvr>
                                        <p:cTn id="22" dur="1" fill="hold">
                                          <p:stCondLst>
                                            <p:cond delay="0"/>
                                          </p:stCondLst>
                                        </p:cTn>
                                        <p:tgtEl>
                                          <p:spTgt spid="17">
                                            <p:txEl>
                                              <p:pRg st="2" end="2"/>
                                            </p:txEl>
                                          </p:spTgt>
                                        </p:tgtEl>
                                        <p:attrNameLst>
                                          <p:attrName>style.visibility</p:attrName>
                                        </p:attrNameLst>
                                      </p:cBhvr>
                                      <p:to>
                                        <p:strVal val="visible"/>
                                      </p:to>
                                    </p:set>
                                    <p:animEffect transition="in" filter="fade">
                                      <p:cBhvr>
                                        <p:cTn id="23" dur="1000"/>
                                        <p:tgtEl>
                                          <p:spTgt spid="17">
                                            <p:txEl>
                                              <p:pRg st="2" end="2"/>
                                            </p:txEl>
                                          </p:spTgt>
                                        </p:tgtEl>
                                      </p:cBhvr>
                                    </p:animEffect>
                                    <p:anim calcmode="lin" valueType="num">
                                      <p:cBhvr>
                                        <p:cTn id="2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7">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4000"/>
                                  </p:stCondLst>
                                  <p:childTnLst>
                                    <p:set>
                                      <p:cBhvr>
                                        <p:cTn id="27" dur="1" fill="hold">
                                          <p:stCondLst>
                                            <p:cond delay="0"/>
                                          </p:stCondLst>
                                        </p:cTn>
                                        <p:tgtEl>
                                          <p:spTgt spid="17">
                                            <p:txEl>
                                              <p:pRg st="3" end="3"/>
                                            </p:txEl>
                                          </p:spTgt>
                                        </p:tgtEl>
                                        <p:attrNameLst>
                                          <p:attrName>style.visibility</p:attrName>
                                        </p:attrNameLst>
                                      </p:cBhvr>
                                      <p:to>
                                        <p:strVal val="visible"/>
                                      </p:to>
                                    </p:set>
                                    <p:animEffect transition="in" filter="fade">
                                      <p:cBhvr>
                                        <p:cTn id="28" dur="1000"/>
                                        <p:tgtEl>
                                          <p:spTgt spid="17">
                                            <p:txEl>
                                              <p:pRg st="3" end="3"/>
                                            </p:txEl>
                                          </p:spTgt>
                                        </p:tgtEl>
                                      </p:cBhvr>
                                    </p:animEffect>
                                    <p:anim calcmode="lin" valueType="num">
                                      <p:cBhvr>
                                        <p:cTn id="29"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5000"/>
                                  </p:stCondLst>
                                  <p:childTnLst>
                                    <p:set>
                                      <p:cBhvr>
                                        <p:cTn id="32" dur="1" fill="hold">
                                          <p:stCondLst>
                                            <p:cond delay="0"/>
                                          </p:stCondLst>
                                        </p:cTn>
                                        <p:tgtEl>
                                          <p:spTgt spid="17">
                                            <p:txEl>
                                              <p:pRg st="4" end="4"/>
                                            </p:txEl>
                                          </p:spTgt>
                                        </p:tgtEl>
                                        <p:attrNameLst>
                                          <p:attrName>style.visibility</p:attrName>
                                        </p:attrNameLst>
                                      </p:cBhvr>
                                      <p:to>
                                        <p:strVal val="visible"/>
                                      </p:to>
                                    </p:set>
                                    <p:animEffect transition="in" filter="fade">
                                      <p:cBhvr>
                                        <p:cTn id="33" dur="1000"/>
                                        <p:tgtEl>
                                          <p:spTgt spid="17">
                                            <p:txEl>
                                              <p:pRg st="4" end="4"/>
                                            </p:txEl>
                                          </p:spTgt>
                                        </p:tgtEl>
                                      </p:cBhvr>
                                    </p:animEffect>
                                    <p:anim calcmode="lin" valueType="num">
                                      <p:cBhvr>
                                        <p:cTn id="34"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7">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6000"/>
                                  </p:stCondLst>
                                  <p:childTnLst>
                                    <p:set>
                                      <p:cBhvr>
                                        <p:cTn id="37" dur="1" fill="hold">
                                          <p:stCondLst>
                                            <p:cond delay="0"/>
                                          </p:stCondLst>
                                        </p:cTn>
                                        <p:tgtEl>
                                          <p:spTgt spid="17">
                                            <p:txEl>
                                              <p:pRg st="5" end="5"/>
                                            </p:txEl>
                                          </p:spTgt>
                                        </p:tgtEl>
                                        <p:attrNameLst>
                                          <p:attrName>style.visibility</p:attrName>
                                        </p:attrNameLst>
                                      </p:cBhvr>
                                      <p:to>
                                        <p:strVal val="visible"/>
                                      </p:to>
                                    </p:set>
                                    <p:animEffect transition="in" filter="fade">
                                      <p:cBhvr>
                                        <p:cTn id="38" dur="1000"/>
                                        <p:tgtEl>
                                          <p:spTgt spid="17">
                                            <p:txEl>
                                              <p:pRg st="5" end="5"/>
                                            </p:txEl>
                                          </p:spTgt>
                                        </p:tgtEl>
                                      </p:cBhvr>
                                    </p:animEffect>
                                    <p:anim calcmode="lin" valueType="num">
                                      <p:cBhvr>
                                        <p:cTn id="39"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712717" y="260604"/>
            <a:ext cx="502920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7. Demo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デ</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モ</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pic>
        <p:nvPicPr>
          <p:cNvPr id="12" name="Picture 4" descr="https://www.njoyn.com/wp-content/themes/njoyn/images/demo-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3.canyons.edu/Offices/PIO/CanyonsPAC/Resources/q%26a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69881" y="3833542"/>
            <a:ext cx="1276417" cy="307777"/>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6"/>
          <a:stretch>
            <a:fillRect/>
          </a:stretch>
        </p:blipFill>
        <p:spPr>
          <a:xfrm>
            <a:off x="3929766" y="1073250"/>
            <a:ext cx="6013627" cy="5019046"/>
          </a:xfrm>
          <a:prstGeom prst="rect">
            <a:avLst/>
          </a:prstGeom>
        </p:spPr>
      </p:pic>
    </p:spTree>
    <p:custDataLst>
      <p:tags r:id="rId1"/>
    </p:custDataLst>
    <p:extLst>
      <p:ext uri="{BB962C8B-B14F-4D97-AF65-F5344CB8AC3E}">
        <p14:creationId xmlns:p14="http://schemas.microsoft.com/office/powerpoint/2010/main" val="347749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737431" y="260604"/>
            <a:ext cx="688436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8. Q &amp;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 </a:t>
            </a:r>
            <a:r>
              <a:rPr lang="en-US" altLang="ja-JP"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質問と回答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sp>
        <p:nvSpPr>
          <p:cNvPr id="17" name="TextBox 16"/>
          <p:cNvSpPr txBox="1"/>
          <p:nvPr/>
        </p:nvSpPr>
        <p:spPr>
          <a:xfrm>
            <a:off x="569881" y="3833720"/>
            <a:ext cx="1276417" cy="307777"/>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3" name="Picture 2" descr="http://www3.canyons.edu/Offices/PIO/CanyonsPAC/Resources/q%26a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www.njoyn.com/wp-content/themes/njoyn/images/demo-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ipartkid.com/images/459/question-and-answer-images-clipart-panda-free-clipart-images-EodNcb-clipa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525" y="1132009"/>
            <a:ext cx="4734133" cy="479922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164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71710"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696451" y="1289640"/>
            <a:ext cx="4865884" cy="400110"/>
          </a:xfrm>
          <a:prstGeom prst="rect">
            <a:avLst/>
          </a:prstGeom>
        </p:spPr>
        <p:txBody>
          <a:bodyPr wrap="square">
            <a:spAutoFit/>
          </a:bodyPr>
          <a:lstStyle/>
          <a:p>
            <a:pPr lvl="0">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Lovingkindnessvietnam.org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4" name="Rectangle 23"/>
          <p:cNvSpPr/>
          <p:nvPr/>
        </p:nvSpPr>
        <p:spPr>
          <a:xfrm>
            <a:off x="2879850" y="2158007"/>
            <a:ext cx="4114800" cy="2805255"/>
          </a:xfrm>
          <a:prstGeom prst="rect">
            <a:avLst/>
          </a:prstGeom>
        </p:spPr>
        <p:txBody>
          <a:bodyPr wrap="square">
            <a:spAutoFit/>
          </a:bodyPr>
          <a:lstStyle/>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friendly user interface.</a:t>
            </a:r>
            <a:endParaRPr lang="vi-VN" smtClean="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Only support PayPal. The language is English. </a:t>
            </a: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No marketing or advertising so it is not popular in Vietnam.</a:t>
            </a:r>
            <a:endParaRPr lang="en-US">
              <a:latin typeface="Century" panose="02040604050505020304" pitchFamily="18" charset="0"/>
            </a:endParaRPr>
          </a:p>
        </p:txBody>
      </p:sp>
      <p:pic>
        <p:nvPicPr>
          <p:cNvPr id="25" name="Picture 24"/>
          <p:cNvPicPr>
            <a:picLocks noChangeAspect="1"/>
          </p:cNvPicPr>
          <p:nvPr/>
        </p:nvPicPr>
        <p:blipFill>
          <a:blip r:embed="rId8"/>
          <a:stretch>
            <a:fillRect/>
          </a:stretch>
        </p:blipFill>
        <p:spPr>
          <a:xfrm>
            <a:off x="7815623" y="1502110"/>
            <a:ext cx="3800475" cy="3918490"/>
          </a:xfrm>
          <a:prstGeom prst="rect">
            <a:avLst/>
          </a:prstGeom>
        </p:spPr>
      </p:pic>
    </p:spTree>
    <p:custDataLst>
      <p:tags r:id="rId1"/>
    </p:custDataLst>
    <p:extLst>
      <p:ext uri="{BB962C8B-B14F-4D97-AF65-F5344CB8AC3E}">
        <p14:creationId xmlns:p14="http://schemas.microsoft.com/office/powerpoint/2010/main" val="367414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5"/>
                                        </p:tgtEl>
                                        <p:attrNameLst>
                                          <p:attrName>style.visibility</p:attrName>
                                        </p:attrNameLst>
                                      </p:cBhvr>
                                      <p:to>
                                        <p:strVal val="visible"/>
                                      </p:to>
                                    </p:set>
                                    <p:animEffect transition="in" filter="wheel(1)">
                                      <p:cBhvr>
                                        <p:cTn id="18" dur="1750"/>
                                        <p:tgtEl>
                                          <p:spTgt spid="25"/>
                                        </p:tgtEl>
                                      </p:cBhvr>
                                    </p:animEffect>
                                  </p:childTnLst>
                                </p:cTn>
                              </p:par>
                              <p:par>
                                <p:cTn id="19" presetID="42" presetClass="entr" presetSubtype="0" fill="hold" nodeType="withEffect">
                                  <p:stCondLst>
                                    <p:cond delay="10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1000"/>
                                        <p:tgtEl>
                                          <p:spTgt spid="24">
                                            <p:txEl>
                                              <p:pRg st="0" end="0"/>
                                            </p:txEl>
                                          </p:spTgt>
                                        </p:tgtEl>
                                      </p:cBhvr>
                                    </p:animEffect>
                                    <p:anim calcmode="lin" valueType="num">
                                      <p:cBhvr>
                                        <p:cTn id="22"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0"/>
                                  </p:stCondLst>
                                  <p:childTnLst>
                                    <p:set>
                                      <p:cBhvr>
                                        <p:cTn id="25" dur="1" fill="hold">
                                          <p:stCondLst>
                                            <p:cond delay="0"/>
                                          </p:stCondLst>
                                        </p:cTn>
                                        <p:tgtEl>
                                          <p:spTgt spid="24">
                                            <p:txEl>
                                              <p:pRg st="1" end="1"/>
                                            </p:txEl>
                                          </p:spTgt>
                                        </p:tgtEl>
                                        <p:attrNameLst>
                                          <p:attrName>style.visibility</p:attrName>
                                        </p:attrNameLst>
                                      </p:cBhvr>
                                      <p:to>
                                        <p:strVal val="visible"/>
                                      </p:to>
                                    </p:set>
                                    <p:animEffect transition="in" filter="fade">
                                      <p:cBhvr>
                                        <p:cTn id="26" dur="1000"/>
                                        <p:tgtEl>
                                          <p:spTgt spid="24">
                                            <p:txEl>
                                              <p:pRg st="1" end="1"/>
                                            </p:txEl>
                                          </p:spTgt>
                                        </p:tgtEl>
                                      </p:cBhvr>
                                    </p:animEffect>
                                    <p:anim calcmode="lin" valueType="num">
                                      <p:cBhvr>
                                        <p:cTn id="27"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4">
                                            <p:txEl>
                                              <p:pRg st="2" end="2"/>
                                            </p:txEl>
                                          </p:spTgt>
                                        </p:tgtEl>
                                        <p:attrNameLst>
                                          <p:attrName>style.visibility</p:attrName>
                                        </p:attrNameLst>
                                      </p:cBhvr>
                                      <p:to>
                                        <p:strVal val="visible"/>
                                      </p:to>
                                    </p:set>
                                    <p:animEffect transition="in" filter="fade">
                                      <p:cBhvr>
                                        <p:cTn id="33" dur="1000"/>
                                        <p:tgtEl>
                                          <p:spTgt spid="24">
                                            <p:txEl>
                                              <p:pRg st="2" end="2"/>
                                            </p:txEl>
                                          </p:spTgt>
                                        </p:tgtEl>
                                      </p:cBhvr>
                                    </p:animEffect>
                                    <p:anim calcmode="lin" valueType="num">
                                      <p:cBhvr>
                                        <p:cTn id="3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4">
                                            <p:txEl>
                                              <p:pRg st="3" end="3"/>
                                            </p:txEl>
                                          </p:spTgt>
                                        </p:tgtEl>
                                        <p:attrNameLst>
                                          <p:attrName>style.visibility</p:attrName>
                                        </p:attrNameLst>
                                      </p:cBhvr>
                                      <p:to>
                                        <p:strVal val="visible"/>
                                      </p:to>
                                    </p:set>
                                    <p:animEffect transition="in" filter="fade">
                                      <p:cBhvr>
                                        <p:cTn id="38" dur="1000"/>
                                        <p:tgtEl>
                                          <p:spTgt spid="24">
                                            <p:txEl>
                                              <p:pRg st="3" end="3"/>
                                            </p:txEl>
                                          </p:spTgt>
                                        </p:tgtEl>
                                      </p:cBhvr>
                                    </p:animEffect>
                                    <p:anim calcmode="lin" valueType="num">
                                      <p:cBhvr>
                                        <p:cTn id="3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4">
                                            <p:txEl>
                                              <p:pRg st="4" end="4"/>
                                            </p:txEl>
                                          </p:spTgt>
                                        </p:tgtEl>
                                        <p:attrNameLst>
                                          <p:attrName>style.visibility</p:attrName>
                                        </p:attrNameLst>
                                      </p:cBhvr>
                                      <p:to>
                                        <p:strVal val="visible"/>
                                      </p:to>
                                    </p:set>
                                    <p:animEffect transition="in" filter="fade">
                                      <p:cBhvr>
                                        <p:cTn id="43" dur="1000"/>
                                        <p:tgtEl>
                                          <p:spTgt spid="24">
                                            <p:txEl>
                                              <p:pRg st="4" end="4"/>
                                            </p:txEl>
                                          </p:spTgt>
                                        </p:tgtEl>
                                      </p:cBhvr>
                                    </p:animEffect>
                                    <p:anim calcmode="lin" valueType="num">
                                      <p:cBhvr>
                                        <p:cTn id="4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48066"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アイデア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2949167" y="1535488"/>
            <a:ext cx="8264975" cy="1034129"/>
          </a:xfrm>
          <a:prstGeom prst="rect">
            <a:avLst/>
          </a:prstGeom>
        </p:spPr>
        <p:txBody>
          <a:bodyPr wrap="square">
            <a:spAutoFit/>
          </a:bodyPr>
          <a:lstStyle/>
          <a:p>
            <a:pPr>
              <a:spcBef>
                <a:spcPct val="20000"/>
              </a:spcBef>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Raise money for charity.</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Connecting donors, organization and people </a:t>
            </a:r>
            <a:r>
              <a:rPr lang="en-US" smtClean="0">
                <a:solidFill>
                  <a:srgbClr val="002060"/>
                </a:solidFill>
                <a:latin typeface="Century" panose="02040604050505020304" pitchFamily="18" charset="0"/>
                <a:ea typeface="Tahoma" panose="020B0604030504040204" pitchFamily="34" charset="0"/>
                <a:cs typeface="Times New Roman" panose="02020603050405020304" pitchFamily="18" charset="0"/>
              </a:rPr>
              <a:t>who </a:t>
            </a: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need help.	</a:t>
            </a:r>
            <a:endParaRPr lang="en-US">
              <a:latin typeface="Century" panose="02040604050505020304" pitchFamily="18" charset="0"/>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5268" y="3481544"/>
            <a:ext cx="818134" cy="818134"/>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3218" y="4875045"/>
            <a:ext cx="1312814" cy="872744"/>
          </a:xfrm>
          <a:prstGeom prst="rect">
            <a:avLst/>
          </a:prstGeom>
        </p:spPr>
      </p:pic>
      <p:grpSp>
        <p:nvGrpSpPr>
          <p:cNvPr id="26" name="Group 25"/>
          <p:cNvGrpSpPr/>
          <p:nvPr/>
        </p:nvGrpSpPr>
        <p:grpSpPr>
          <a:xfrm>
            <a:off x="5839930" y="4720036"/>
            <a:ext cx="1638298" cy="1205345"/>
            <a:chOff x="4180604" y="4495800"/>
            <a:chExt cx="1089880" cy="1752600"/>
          </a:xfrm>
        </p:grpSpPr>
        <p:sp>
          <p:nvSpPr>
            <p:cNvPr id="28" name="TextBox 27"/>
            <p:cNvSpPr txBox="1"/>
            <p:nvPr/>
          </p:nvSpPr>
          <p:spPr>
            <a:xfrm>
              <a:off x="4180604" y="5879068"/>
              <a:ext cx="100053" cy="340068"/>
            </a:xfrm>
            <a:prstGeom prst="rect">
              <a:avLst/>
            </a:prstGeom>
            <a:noFill/>
          </p:spPr>
          <p:txBody>
            <a:bodyPr wrap="none" rtlCol="0">
              <a:spAutoFit/>
            </a:bodyPr>
            <a:lstStyle/>
            <a:p>
              <a:endParaRPr lang="en-US" dirty="0">
                <a:solidFill>
                  <a:srgbClr val="00B050"/>
                </a:solidFill>
              </a:endParaRPr>
            </a:p>
          </p:txBody>
        </p:sp>
        <p:sp>
          <p:nvSpPr>
            <p:cNvPr id="29" name="Rectangle 2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1600" y="3580694"/>
            <a:ext cx="818134" cy="818134"/>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8962" y="4902350"/>
            <a:ext cx="818134" cy="818134"/>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1361" y="3549707"/>
            <a:ext cx="818134" cy="818134"/>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2964" y="4983923"/>
            <a:ext cx="818134" cy="818134"/>
          </a:xfrm>
          <a:prstGeom prst="rect">
            <a:avLst/>
          </a:prstGeom>
        </p:spPr>
      </p:pic>
      <p:cxnSp>
        <p:nvCxnSpPr>
          <p:cNvPr id="35" name="Straight Arrow Connector 34"/>
          <p:cNvCxnSpPr/>
          <p:nvPr/>
        </p:nvCxnSpPr>
        <p:spPr>
          <a:xfrm>
            <a:off x="7521117" y="5431551"/>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flipV="1">
            <a:off x="4849489" y="4323141"/>
            <a:ext cx="959454" cy="39689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flipH="1" flipV="1">
            <a:off x="6649027" y="4322906"/>
            <a:ext cx="12911" cy="35335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flipV="1">
            <a:off x="7614931" y="4367842"/>
            <a:ext cx="1038790" cy="352194"/>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H="1">
            <a:off x="4623052" y="5451005"/>
            <a:ext cx="1185891" cy="1"/>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11031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1750"/>
                                        <p:tgtEl>
                                          <p:spTgt spid="26"/>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32"/>
                                        </p:tgtEl>
                                        <p:attrNameLst>
                                          <p:attrName>style.visibility</p:attrName>
                                        </p:attrNameLst>
                                      </p:cBhvr>
                                      <p:to>
                                        <p:strVal val="visible"/>
                                      </p:to>
                                    </p:set>
                                    <p:animEffect transition="in" filter="wheel(1)">
                                      <p:cBhvr>
                                        <p:cTn id="21" dur="1750"/>
                                        <p:tgtEl>
                                          <p:spTgt spid="32"/>
                                        </p:tgtEl>
                                      </p:cBhvr>
                                    </p:animEffect>
                                  </p:childTnLst>
                                </p:cTn>
                              </p:par>
                              <p:par>
                                <p:cTn id="22" presetID="21" presetClass="entr" presetSubtype="1" fill="hold" nodeType="withEffect">
                                  <p:stCondLst>
                                    <p:cond delay="1000"/>
                                  </p:stCondLst>
                                  <p:childTnLst>
                                    <p:set>
                                      <p:cBhvr>
                                        <p:cTn id="23" dur="1" fill="hold">
                                          <p:stCondLst>
                                            <p:cond delay="0"/>
                                          </p:stCondLst>
                                        </p:cTn>
                                        <p:tgtEl>
                                          <p:spTgt spid="33"/>
                                        </p:tgtEl>
                                        <p:attrNameLst>
                                          <p:attrName>style.visibility</p:attrName>
                                        </p:attrNameLst>
                                      </p:cBhvr>
                                      <p:to>
                                        <p:strVal val="visible"/>
                                      </p:to>
                                    </p:set>
                                    <p:animEffect transition="in" filter="wheel(1)">
                                      <p:cBhvr>
                                        <p:cTn id="24" dur="1750"/>
                                        <p:tgtEl>
                                          <p:spTgt spid="33"/>
                                        </p:tgtEl>
                                      </p:cBhvr>
                                    </p:animEffect>
                                  </p:childTnLst>
                                </p:cTn>
                              </p:par>
                              <p:par>
                                <p:cTn id="25" presetID="21" presetClass="entr" presetSubtype="1" fill="hold" nodeType="withEffect">
                                  <p:stCondLst>
                                    <p:cond delay="1000"/>
                                  </p:stCondLst>
                                  <p:childTnLst>
                                    <p:set>
                                      <p:cBhvr>
                                        <p:cTn id="26" dur="1" fill="hold">
                                          <p:stCondLst>
                                            <p:cond delay="0"/>
                                          </p:stCondLst>
                                        </p:cTn>
                                        <p:tgtEl>
                                          <p:spTgt spid="40"/>
                                        </p:tgtEl>
                                        <p:attrNameLst>
                                          <p:attrName>style.visibility</p:attrName>
                                        </p:attrNameLst>
                                      </p:cBhvr>
                                      <p:to>
                                        <p:strVal val="visible"/>
                                      </p:to>
                                    </p:set>
                                    <p:animEffect transition="in" filter="wheel(1)">
                                      <p:cBhvr>
                                        <p:cTn id="27" dur="1750"/>
                                        <p:tgtEl>
                                          <p:spTgt spid="40"/>
                                        </p:tgtEl>
                                      </p:cBhvr>
                                    </p:animEffect>
                                  </p:childTnLst>
                                </p:cTn>
                              </p:par>
                              <p:par>
                                <p:cTn id="28" presetID="21" presetClass="entr" presetSubtype="1" fill="hold" nodeType="withEffect">
                                  <p:stCondLst>
                                    <p:cond delay="1000"/>
                                  </p:stCondLst>
                                  <p:childTnLst>
                                    <p:set>
                                      <p:cBhvr>
                                        <p:cTn id="29" dur="1" fill="hold">
                                          <p:stCondLst>
                                            <p:cond delay="0"/>
                                          </p:stCondLst>
                                        </p:cTn>
                                        <p:tgtEl>
                                          <p:spTgt spid="2"/>
                                        </p:tgtEl>
                                        <p:attrNameLst>
                                          <p:attrName>style.visibility</p:attrName>
                                        </p:attrNameLst>
                                      </p:cBhvr>
                                      <p:to>
                                        <p:strVal val="visible"/>
                                      </p:to>
                                    </p:set>
                                    <p:animEffect transition="in" filter="wheel(1)">
                                      <p:cBhvr>
                                        <p:cTn id="30" dur="1750"/>
                                        <p:tgtEl>
                                          <p:spTgt spid="2"/>
                                        </p:tgtEl>
                                      </p:cBhvr>
                                    </p:animEffect>
                                  </p:childTnLst>
                                </p:cTn>
                              </p:par>
                              <p:par>
                                <p:cTn id="31" presetID="21" presetClass="entr" presetSubtype="1" fill="hold" nodeType="withEffect">
                                  <p:stCondLst>
                                    <p:cond delay="1000"/>
                                  </p:stCondLst>
                                  <p:childTnLst>
                                    <p:set>
                                      <p:cBhvr>
                                        <p:cTn id="32" dur="1" fill="hold">
                                          <p:stCondLst>
                                            <p:cond delay="0"/>
                                          </p:stCondLst>
                                        </p:cTn>
                                        <p:tgtEl>
                                          <p:spTgt spid="43"/>
                                        </p:tgtEl>
                                        <p:attrNameLst>
                                          <p:attrName>style.visibility</p:attrName>
                                        </p:attrNameLst>
                                      </p:cBhvr>
                                      <p:to>
                                        <p:strVal val="visible"/>
                                      </p:to>
                                    </p:set>
                                    <p:animEffect transition="in" filter="wheel(1)">
                                      <p:cBhvr>
                                        <p:cTn id="33" dur="1750"/>
                                        <p:tgtEl>
                                          <p:spTgt spid="43"/>
                                        </p:tgtEl>
                                      </p:cBhvr>
                                    </p:animEffect>
                                  </p:childTnLst>
                                </p:cTn>
                              </p:par>
                              <p:par>
                                <p:cTn id="34" presetID="21" presetClass="entr" presetSubtype="1" fill="hold" nodeType="withEffect">
                                  <p:stCondLst>
                                    <p:cond delay="1000"/>
                                  </p:stCondLst>
                                  <p:childTnLst>
                                    <p:set>
                                      <p:cBhvr>
                                        <p:cTn id="35" dur="1" fill="hold">
                                          <p:stCondLst>
                                            <p:cond delay="0"/>
                                          </p:stCondLst>
                                        </p:cTn>
                                        <p:tgtEl>
                                          <p:spTgt spid="23"/>
                                        </p:tgtEl>
                                        <p:attrNameLst>
                                          <p:attrName>style.visibility</p:attrName>
                                        </p:attrNameLst>
                                      </p:cBhvr>
                                      <p:to>
                                        <p:strVal val="visible"/>
                                      </p:to>
                                    </p:set>
                                    <p:animEffect transition="in" filter="wheel(1)">
                                      <p:cBhvr>
                                        <p:cTn id="36" dur="1750"/>
                                        <p:tgtEl>
                                          <p:spTgt spid="23"/>
                                        </p:tgtEl>
                                      </p:cBhvr>
                                    </p:animEffect>
                                  </p:childTnLst>
                                </p:cTn>
                              </p:par>
                              <p:par>
                                <p:cTn id="37" presetID="21" presetClass="entr" presetSubtype="1" fill="hold" nodeType="withEffect">
                                  <p:stCondLst>
                                    <p:cond delay="1000"/>
                                  </p:stCondLst>
                                  <p:childTnLst>
                                    <p:set>
                                      <p:cBhvr>
                                        <p:cTn id="38" dur="1" fill="hold">
                                          <p:stCondLst>
                                            <p:cond delay="0"/>
                                          </p:stCondLst>
                                        </p:cTn>
                                        <p:tgtEl>
                                          <p:spTgt spid="41"/>
                                        </p:tgtEl>
                                        <p:attrNameLst>
                                          <p:attrName>style.visibility</p:attrName>
                                        </p:attrNameLst>
                                      </p:cBhvr>
                                      <p:to>
                                        <p:strVal val="visible"/>
                                      </p:to>
                                    </p:set>
                                    <p:animEffect transition="in" filter="wheel(1)">
                                      <p:cBhvr>
                                        <p:cTn id="39" dur="1750"/>
                                        <p:tgtEl>
                                          <p:spTgt spid="41"/>
                                        </p:tgtEl>
                                      </p:cBhvr>
                                    </p:animEffect>
                                  </p:childTnLst>
                                </p:cTn>
                              </p:par>
                              <p:par>
                                <p:cTn id="40" presetID="21" presetClass="entr" presetSubtype="1" fill="hold" nodeType="withEffect">
                                  <p:stCondLst>
                                    <p:cond delay="1000"/>
                                  </p:stCondLst>
                                  <p:childTnLst>
                                    <p:set>
                                      <p:cBhvr>
                                        <p:cTn id="41" dur="1" fill="hold">
                                          <p:stCondLst>
                                            <p:cond delay="0"/>
                                          </p:stCondLst>
                                        </p:cTn>
                                        <p:tgtEl>
                                          <p:spTgt spid="42"/>
                                        </p:tgtEl>
                                        <p:attrNameLst>
                                          <p:attrName>style.visibility</p:attrName>
                                        </p:attrNameLst>
                                      </p:cBhvr>
                                      <p:to>
                                        <p:strVal val="visible"/>
                                      </p:to>
                                    </p:set>
                                    <p:animEffect transition="in" filter="wheel(1)">
                                      <p:cBhvr>
                                        <p:cTn id="42" dur="1750"/>
                                        <p:tgtEl>
                                          <p:spTgt spid="42"/>
                                        </p:tgtEl>
                                      </p:cBhvr>
                                    </p:animEffect>
                                  </p:childTnLst>
                                </p:cTn>
                              </p:par>
                              <p:par>
                                <p:cTn id="43" presetID="21" presetClass="entr" presetSubtype="1" fill="hold" nodeType="withEffect">
                                  <p:stCondLst>
                                    <p:cond delay="1000"/>
                                  </p:stCondLst>
                                  <p:childTnLst>
                                    <p:set>
                                      <p:cBhvr>
                                        <p:cTn id="44" dur="1" fill="hold">
                                          <p:stCondLst>
                                            <p:cond delay="0"/>
                                          </p:stCondLst>
                                        </p:cTn>
                                        <p:tgtEl>
                                          <p:spTgt spid="30"/>
                                        </p:tgtEl>
                                        <p:attrNameLst>
                                          <p:attrName>style.visibility</p:attrName>
                                        </p:attrNameLst>
                                      </p:cBhvr>
                                      <p:to>
                                        <p:strVal val="visible"/>
                                      </p:to>
                                    </p:set>
                                    <p:animEffect transition="in" filter="wheel(1)">
                                      <p:cBhvr>
                                        <p:cTn id="45" dur="1750"/>
                                        <p:tgtEl>
                                          <p:spTgt spid="30"/>
                                        </p:tgtEl>
                                      </p:cBhvr>
                                    </p:animEffect>
                                  </p:childTnLst>
                                </p:cTn>
                              </p:par>
                              <p:par>
                                <p:cTn id="46" presetID="21" presetClass="entr" presetSubtype="1" fill="hold" nodeType="withEffect">
                                  <p:stCondLst>
                                    <p:cond delay="1000"/>
                                  </p:stCondLst>
                                  <p:childTnLst>
                                    <p:set>
                                      <p:cBhvr>
                                        <p:cTn id="47" dur="1" fill="hold">
                                          <p:stCondLst>
                                            <p:cond delay="0"/>
                                          </p:stCondLst>
                                        </p:cTn>
                                        <p:tgtEl>
                                          <p:spTgt spid="31"/>
                                        </p:tgtEl>
                                        <p:attrNameLst>
                                          <p:attrName>style.visibility</p:attrName>
                                        </p:attrNameLst>
                                      </p:cBhvr>
                                      <p:to>
                                        <p:strVal val="visible"/>
                                      </p:to>
                                    </p:set>
                                    <p:animEffect transition="in" filter="wheel(1)">
                                      <p:cBhvr>
                                        <p:cTn id="48" dur="1750"/>
                                        <p:tgtEl>
                                          <p:spTgt spid="31"/>
                                        </p:tgtEl>
                                      </p:cBhvr>
                                    </p:animEffect>
                                  </p:childTnLst>
                                </p:cTn>
                              </p:par>
                              <p:par>
                                <p:cTn id="49" presetID="21" presetClass="entr" presetSubtype="1" fill="hold" nodeType="withEffect">
                                  <p:stCondLst>
                                    <p:cond delay="1000"/>
                                  </p:stCondLst>
                                  <p:childTnLst>
                                    <p:set>
                                      <p:cBhvr>
                                        <p:cTn id="50" dur="1" fill="hold">
                                          <p:stCondLst>
                                            <p:cond delay="0"/>
                                          </p:stCondLst>
                                        </p:cTn>
                                        <p:tgtEl>
                                          <p:spTgt spid="35"/>
                                        </p:tgtEl>
                                        <p:attrNameLst>
                                          <p:attrName>style.visibility</p:attrName>
                                        </p:attrNameLst>
                                      </p:cBhvr>
                                      <p:to>
                                        <p:strVal val="visible"/>
                                      </p:to>
                                    </p:set>
                                    <p:animEffect transition="in" filter="wheel(1)">
                                      <p:cBhvr>
                                        <p:cTn id="51" dur="1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948752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提案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3036050" y="1765068"/>
            <a:ext cx="8264975" cy="2640723"/>
          </a:xfrm>
          <a:prstGeom prst="rect">
            <a:avLst/>
          </a:prstGeom>
        </p:spPr>
        <p:txBody>
          <a:bodyPr wrap="square">
            <a:spAutoFit/>
          </a:bodyPr>
          <a:lstStyle/>
          <a:p>
            <a:pPr marL="571500" indent="-571500">
              <a:spcBef>
                <a:spcPct val="20000"/>
              </a:spcBef>
              <a:buFont typeface="Arial" panose="020B0604020202020204" pitchFamily="34" charset="0"/>
              <a:buChar char="•"/>
            </a:pPr>
            <a:r>
              <a:rPr lang="en-US" b="1">
                <a:solidFill>
                  <a:srgbClr val="002060"/>
                </a:solidFill>
                <a:latin typeface="Century" panose="02040604050505020304" pitchFamily="18"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Used technology .NET MVC5, AngularJS...</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Help raise charity, connecting donors, organizations, people who need help.</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C</a:t>
            </a:r>
            <a:r>
              <a:rPr lang="vi-VN">
                <a:solidFill>
                  <a:srgbClr val="002060"/>
                </a:solidFill>
                <a:latin typeface="Century" panose="02040604050505020304" pitchFamily="18" charset="0"/>
                <a:cs typeface="Times New Roman" panose="02020603050405020304" pitchFamily="18" charset="0"/>
              </a:rPr>
              <a:t>ompletely </a:t>
            </a:r>
            <a:r>
              <a:rPr lang="en-US">
                <a:solidFill>
                  <a:srgbClr val="002060"/>
                </a:solidFill>
                <a:latin typeface="Century" panose="02040604050505020304" pitchFamily="18"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b="1">
                <a:solidFill>
                  <a:srgbClr val="002060"/>
                </a:solidFill>
                <a:latin typeface="Century" panose="02040604050505020304" pitchFamily="18" charset="0"/>
                <a:ea typeface="Tahoma" panose="020B0604030504040204" pitchFamily="34" charset="0"/>
                <a:cs typeface="Times New Roman" panose="02020603050405020304" pitchFamily="18" charset="0"/>
              </a:rPr>
              <a:t>Improve team member</a:t>
            </a:r>
          </a:p>
          <a:p>
            <a:pPr marL="914400" lvl="1" indent="-457200">
              <a:spcBef>
                <a:spcPct val="20000"/>
              </a:spcBef>
              <a:buFont typeface="Wingdings" panose="05000000000000000000" pitchFamily="2" charset="2"/>
              <a:buChar char="ü"/>
            </a:pPr>
            <a:r>
              <a:rPr lang="en-US">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solidFill>
                  <a:srgbClr val="002060"/>
                </a:solidFill>
                <a:latin typeface="Century" panose="02040604050505020304" pitchFamily="18" charset="0"/>
                <a:cs typeface="Times New Roman" panose="02020603050405020304" pitchFamily="18" charset="0"/>
              </a:rPr>
              <a:t>Development, management, teamwork skill</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Technical experience</a:t>
            </a:r>
            <a:endParaRPr lang="en-US"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0693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nodeType="withEffect">
                                  <p:stCondLst>
                                    <p:cond delay="125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fade">
                                      <p:cBhvr>
                                        <p:cTn id="13" dur="1000"/>
                                        <p:tgtEl>
                                          <p:spTgt spid="24">
                                            <p:txEl>
                                              <p:pRg st="0" end="0"/>
                                            </p:txEl>
                                          </p:spTgt>
                                        </p:tgtEl>
                                      </p:cBhvr>
                                    </p:animEffect>
                                    <p:anim calcmode="lin" valueType="num">
                                      <p:cBhvr>
                                        <p:cTn id="14"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250"/>
                                  </p:stCondLst>
                                  <p:childTnLst>
                                    <p:set>
                                      <p:cBhvr>
                                        <p:cTn id="17" dur="1" fill="hold">
                                          <p:stCondLst>
                                            <p:cond delay="0"/>
                                          </p:stCondLst>
                                        </p:cTn>
                                        <p:tgtEl>
                                          <p:spTgt spid="24">
                                            <p:txEl>
                                              <p:pRg st="1" end="1"/>
                                            </p:txEl>
                                          </p:spTgt>
                                        </p:tgtEl>
                                        <p:attrNameLst>
                                          <p:attrName>style.visibility</p:attrName>
                                        </p:attrNameLst>
                                      </p:cBhvr>
                                      <p:to>
                                        <p:strVal val="visible"/>
                                      </p:to>
                                    </p:set>
                                    <p:animEffect transition="in" filter="fade">
                                      <p:cBhvr>
                                        <p:cTn id="18" dur="1000"/>
                                        <p:tgtEl>
                                          <p:spTgt spid="24">
                                            <p:txEl>
                                              <p:pRg st="1" end="1"/>
                                            </p:txEl>
                                          </p:spTgt>
                                        </p:tgtEl>
                                      </p:cBhvr>
                                    </p:animEffect>
                                    <p:anim calcmode="lin" valueType="num">
                                      <p:cBhvr>
                                        <p:cTn id="19"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250"/>
                                  </p:stCondLst>
                                  <p:childTnLst>
                                    <p:set>
                                      <p:cBhvr>
                                        <p:cTn id="22" dur="1" fill="hold">
                                          <p:stCondLst>
                                            <p:cond delay="0"/>
                                          </p:stCondLst>
                                        </p:cTn>
                                        <p:tgtEl>
                                          <p:spTgt spid="24">
                                            <p:txEl>
                                              <p:pRg st="2" end="2"/>
                                            </p:txEl>
                                          </p:spTgt>
                                        </p:tgtEl>
                                        <p:attrNameLst>
                                          <p:attrName>style.visibility</p:attrName>
                                        </p:attrNameLst>
                                      </p:cBhvr>
                                      <p:to>
                                        <p:strVal val="visible"/>
                                      </p:to>
                                    </p:set>
                                    <p:animEffect transition="in" filter="fade">
                                      <p:cBhvr>
                                        <p:cTn id="23" dur="1000"/>
                                        <p:tgtEl>
                                          <p:spTgt spid="24">
                                            <p:txEl>
                                              <p:pRg st="2" end="2"/>
                                            </p:txEl>
                                          </p:spTgt>
                                        </p:tgtEl>
                                      </p:cBhvr>
                                    </p:animEffect>
                                    <p:anim calcmode="lin" valueType="num">
                                      <p:cBhvr>
                                        <p:cTn id="2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25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1000"/>
                                        <p:tgtEl>
                                          <p:spTgt spid="24">
                                            <p:txEl>
                                              <p:pRg st="3" end="3"/>
                                            </p:txEl>
                                          </p:spTgt>
                                        </p:tgtEl>
                                      </p:cBhvr>
                                    </p:animEffect>
                                    <p:anim calcmode="lin" valueType="num">
                                      <p:cBhvr>
                                        <p:cTn id="2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250"/>
                                  </p:stCondLst>
                                  <p:childTnLst>
                                    <p:set>
                                      <p:cBhvr>
                                        <p:cTn id="32" dur="1" fill="hold">
                                          <p:stCondLst>
                                            <p:cond delay="0"/>
                                          </p:stCondLst>
                                        </p:cTn>
                                        <p:tgtEl>
                                          <p:spTgt spid="24">
                                            <p:txEl>
                                              <p:pRg st="4" end="4"/>
                                            </p:txEl>
                                          </p:spTgt>
                                        </p:tgtEl>
                                        <p:attrNameLst>
                                          <p:attrName>style.visibility</p:attrName>
                                        </p:attrNameLst>
                                      </p:cBhvr>
                                      <p:to>
                                        <p:strVal val="visible"/>
                                      </p:to>
                                    </p:set>
                                    <p:animEffect transition="in" filter="fade">
                                      <p:cBhvr>
                                        <p:cTn id="33" dur="1000"/>
                                        <p:tgtEl>
                                          <p:spTgt spid="24">
                                            <p:txEl>
                                              <p:pRg st="4" end="4"/>
                                            </p:txEl>
                                          </p:spTgt>
                                        </p:tgtEl>
                                      </p:cBhvr>
                                    </p:animEffect>
                                    <p:anim calcmode="lin" valueType="num">
                                      <p:cBhvr>
                                        <p:cTn id="3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1250"/>
                                  </p:stCondLst>
                                  <p:childTnLst>
                                    <p:set>
                                      <p:cBhvr>
                                        <p:cTn id="37" dur="1" fill="hold">
                                          <p:stCondLst>
                                            <p:cond delay="0"/>
                                          </p:stCondLst>
                                        </p:cTn>
                                        <p:tgtEl>
                                          <p:spTgt spid="24">
                                            <p:txEl>
                                              <p:pRg st="5" end="5"/>
                                            </p:txEl>
                                          </p:spTgt>
                                        </p:tgtEl>
                                        <p:attrNameLst>
                                          <p:attrName>style.visibility</p:attrName>
                                        </p:attrNameLst>
                                      </p:cBhvr>
                                      <p:to>
                                        <p:strVal val="visible"/>
                                      </p:to>
                                    </p:set>
                                    <p:animEffect transition="in" filter="fade">
                                      <p:cBhvr>
                                        <p:cTn id="38" dur="1000"/>
                                        <p:tgtEl>
                                          <p:spTgt spid="24">
                                            <p:txEl>
                                              <p:pRg st="5" end="5"/>
                                            </p:txEl>
                                          </p:spTgt>
                                        </p:tgtEl>
                                      </p:cBhvr>
                                    </p:animEffect>
                                    <p:anim calcmode="lin" valueType="num">
                                      <p:cBhvr>
                                        <p:cTn id="39" dur="1000" fill="hold"/>
                                        <p:tgtEl>
                                          <p:spTgt spid="2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1250"/>
                                  </p:stCondLst>
                                  <p:childTnLst>
                                    <p:set>
                                      <p:cBhvr>
                                        <p:cTn id="42" dur="1" fill="hold">
                                          <p:stCondLst>
                                            <p:cond delay="0"/>
                                          </p:stCondLst>
                                        </p:cTn>
                                        <p:tgtEl>
                                          <p:spTgt spid="24">
                                            <p:txEl>
                                              <p:pRg st="6" end="6"/>
                                            </p:txEl>
                                          </p:spTgt>
                                        </p:tgtEl>
                                        <p:attrNameLst>
                                          <p:attrName>style.visibility</p:attrName>
                                        </p:attrNameLst>
                                      </p:cBhvr>
                                      <p:to>
                                        <p:strVal val="visible"/>
                                      </p:to>
                                    </p:set>
                                    <p:animEffect transition="in" filter="fade">
                                      <p:cBhvr>
                                        <p:cTn id="43" dur="1000"/>
                                        <p:tgtEl>
                                          <p:spTgt spid="24">
                                            <p:txEl>
                                              <p:pRg st="6" end="6"/>
                                            </p:txEl>
                                          </p:spTgt>
                                        </p:tgtEl>
                                      </p:cBhvr>
                                    </p:animEffect>
                                    <p:anim calcmode="lin" valueType="num">
                                      <p:cBhvr>
                                        <p:cTn id="44" dur="1000" fill="hold"/>
                                        <p:tgtEl>
                                          <p:spTgt spid="24">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1"/>
  <p:tag name="ARTICULATE_REFERENCE_ID" val="0786887e-ceca-4d31-b291-f09d62e939da"/>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1180950-\\psf\dropbox\downloads\simple_tabs.pptx"/>
  <p:tag name="ARTICULATE_PRESENTER_VERSION" val="8"/>
  <p:tag name="ARTICULATE_USED_PAGE_ORIENTATION" val="1"/>
  <p:tag name="ARTICULATE_USED_PAGE_SIZE" val="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256"/>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7"/>
  <p:tag name="ARTICULATE_USED_LAYOUT" val="7"/>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UDIO_ID" val="257"/>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9"/>
  <p:tag name="ARTICULATE_PREV_BUTTON_ID" val="259"/>
  <p:tag name="ARTICULATE_USED_LAYOUT" val="7"/>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63"/>
  <p:tag name="ARTICULATE_USED_LAYOUT" val="7"/>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heme/theme1.xml><?xml version="1.0" encoding="utf-8"?>
<a:theme xmlns:a="http://schemas.openxmlformats.org/drawingml/2006/main" name="Office Theme">
  <a:themeElements>
    <a:clrScheme name="Simple Tabs">
      <a:dk1>
        <a:sysClr val="windowText" lastClr="000000"/>
      </a:dk1>
      <a:lt1>
        <a:sysClr val="window" lastClr="FFFFFF"/>
      </a:lt1>
      <a:dk2>
        <a:srgbClr val="000000"/>
      </a:dk2>
      <a:lt2>
        <a:srgbClr val="F3F3F3"/>
      </a:lt2>
      <a:accent1>
        <a:srgbClr val="92A8D1"/>
      </a:accent1>
      <a:accent2>
        <a:srgbClr val="000000"/>
      </a:accent2>
      <a:accent3>
        <a:srgbClr val="9AA07C"/>
      </a:accent3>
      <a:accent4>
        <a:srgbClr val="DEC05E"/>
      </a:accent4>
      <a:accent5>
        <a:srgbClr val="7F7F7F"/>
      </a:accent5>
      <a:accent6>
        <a:srgbClr val="D8D8D8"/>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2199</TotalTime>
  <Words>2380</Words>
  <Application>Microsoft Office PowerPoint</Application>
  <PresentationFormat>Custom</PresentationFormat>
  <Paragraphs>753</Paragraphs>
  <Slides>63</Slides>
  <Notes>63</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Anh Tuấn Gato</cp:lastModifiedBy>
  <cp:revision>384</cp:revision>
  <cp:lastPrinted>2016-12-13T11:14:45Z</cp:lastPrinted>
  <dcterms:created xsi:type="dcterms:W3CDTF">2016-11-02T19:55:03Z</dcterms:created>
  <dcterms:modified xsi:type="dcterms:W3CDTF">2016-12-23T07:02:18Z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AA6617FE-5631-457B-AA3C-3C19B200D3A9</vt:lpwstr>
  </property>
  <property fmtid="{D5CDD505-2E9C-101B-9397-08002B2CF9AE}" pid="6" name="ArticulateProjectFull">
    <vt:lpwstr>\\Mac\Dropbox\Downloads\Simple_tabs.ppta</vt:lpwstr>
  </property>
</Properties>
</file>